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68" r:id="rId2"/>
    <p:sldId id="266" r:id="rId3"/>
    <p:sldId id="267" r:id="rId4"/>
    <p:sldId id="276" r:id="rId5"/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77" r:id="rId16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132"/>
    <a:srgbClr val="37363B"/>
    <a:srgbClr val="DFC57C"/>
    <a:srgbClr val="E0BF57"/>
    <a:srgbClr val="B49F69"/>
    <a:srgbClr val="787471"/>
    <a:srgbClr val="363431"/>
    <a:srgbClr val="090704"/>
    <a:srgbClr val="F6E99E"/>
    <a:srgbClr val="AE92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53E4ACA-AA83-4FC9-986D-06F311E33FD3}" v="63" dt="2024-11-01T15:58:49.07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Geen stijl, gee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5758FB7-9AC5-4552-8A53-C91805E547FA}" styleName="Stijl, thema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0" autoAdjust="0"/>
    <p:restoredTop sz="49045" autoAdjust="0"/>
  </p:normalViewPr>
  <p:slideViewPr>
    <p:cSldViewPr snapToGrid="0">
      <p:cViewPr>
        <p:scale>
          <a:sx n="400" d="100"/>
          <a:sy n="400" d="100"/>
        </p:scale>
        <p:origin x="-12288" y="-80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ieter Mannak" userId="bc502a26-3327-48aa-bca6-c9012f687a17" providerId="ADAL" clId="{753E4ACA-AA83-4FC9-986D-06F311E33FD3}"/>
    <pc:docChg chg="undo custSel addSld delSld modSld sldOrd">
      <pc:chgData name="Pieter Mannak" userId="bc502a26-3327-48aa-bca6-c9012f687a17" providerId="ADAL" clId="{753E4ACA-AA83-4FC9-986D-06F311E33FD3}" dt="2024-11-01T16:02:00.502" v="1972" actId="2085"/>
      <pc:docMkLst>
        <pc:docMk/>
      </pc:docMkLst>
      <pc:sldChg chg="modSp mod">
        <pc:chgData name="Pieter Mannak" userId="bc502a26-3327-48aa-bca6-c9012f687a17" providerId="ADAL" clId="{753E4ACA-AA83-4FC9-986D-06F311E33FD3}" dt="2024-11-01T15:53:15.427" v="1804" actId="207"/>
        <pc:sldMkLst>
          <pc:docMk/>
          <pc:sldMk cId="4170032509" sldId="259"/>
        </pc:sldMkLst>
        <pc:spChg chg="mod">
          <ac:chgData name="Pieter Mannak" userId="bc502a26-3327-48aa-bca6-c9012f687a17" providerId="ADAL" clId="{753E4ACA-AA83-4FC9-986D-06F311E33FD3}" dt="2024-11-01T15:53:15.427" v="1804" actId="207"/>
          <ac:spMkLst>
            <pc:docMk/>
            <pc:sldMk cId="4170032509" sldId="259"/>
            <ac:spMk id="12" creationId="{58D81AF9-BDDC-B3A4-99F8-E4926A41BB6C}"/>
          </ac:spMkLst>
        </pc:spChg>
      </pc:sldChg>
      <pc:sldChg chg="addSp modSp">
        <pc:chgData name="Pieter Mannak" userId="bc502a26-3327-48aa-bca6-c9012f687a17" providerId="ADAL" clId="{753E4ACA-AA83-4FC9-986D-06F311E33FD3}" dt="2024-11-01T15:57:43.724" v="1892" actId="164"/>
        <pc:sldMkLst>
          <pc:docMk/>
          <pc:sldMk cId="4160120825" sldId="265"/>
        </pc:sldMkLst>
        <pc:spChg chg="mod">
          <ac:chgData name="Pieter Mannak" userId="bc502a26-3327-48aa-bca6-c9012f687a17" providerId="ADAL" clId="{753E4ACA-AA83-4FC9-986D-06F311E33FD3}" dt="2024-11-01T15:57:38.196" v="1891" actId="164"/>
          <ac:spMkLst>
            <pc:docMk/>
            <pc:sldMk cId="4160120825" sldId="265"/>
            <ac:spMk id="8" creationId="{6D74C792-A150-D471-CF91-0718484E765B}"/>
          </ac:spMkLst>
        </pc:spChg>
        <pc:spChg chg="mod">
          <ac:chgData name="Pieter Mannak" userId="bc502a26-3327-48aa-bca6-c9012f687a17" providerId="ADAL" clId="{753E4ACA-AA83-4FC9-986D-06F311E33FD3}" dt="2024-11-01T15:57:38.196" v="1891" actId="164"/>
          <ac:spMkLst>
            <pc:docMk/>
            <pc:sldMk cId="4160120825" sldId="265"/>
            <ac:spMk id="9" creationId="{63E1D2C1-D18F-0426-57F8-E5A2EE3036BB}"/>
          </ac:spMkLst>
        </pc:spChg>
        <pc:grpChg chg="add mod">
          <ac:chgData name="Pieter Mannak" userId="bc502a26-3327-48aa-bca6-c9012f687a17" providerId="ADAL" clId="{753E4ACA-AA83-4FC9-986D-06F311E33FD3}" dt="2024-11-01T15:57:38.196" v="1891" actId="164"/>
          <ac:grpSpMkLst>
            <pc:docMk/>
            <pc:sldMk cId="4160120825" sldId="265"/>
            <ac:grpSpMk id="5" creationId="{15A716B4-90F2-B397-6FCD-E88E29A58A22}"/>
          </ac:grpSpMkLst>
        </pc:grpChg>
        <pc:grpChg chg="mod">
          <ac:chgData name="Pieter Mannak" userId="bc502a26-3327-48aa-bca6-c9012f687a17" providerId="ADAL" clId="{753E4ACA-AA83-4FC9-986D-06F311E33FD3}" dt="2024-11-01T15:57:43.724" v="1892" actId="164"/>
          <ac:grpSpMkLst>
            <pc:docMk/>
            <pc:sldMk cId="4160120825" sldId="265"/>
            <ac:grpSpMk id="7" creationId="{35EE5A24-7357-F3E3-B4D9-7B89115F03A0}"/>
          </ac:grpSpMkLst>
        </pc:grpChg>
        <pc:grpChg chg="add mod">
          <ac:chgData name="Pieter Mannak" userId="bc502a26-3327-48aa-bca6-c9012f687a17" providerId="ADAL" clId="{753E4ACA-AA83-4FC9-986D-06F311E33FD3}" dt="2024-11-01T15:57:43.724" v="1892" actId="164"/>
          <ac:grpSpMkLst>
            <pc:docMk/>
            <pc:sldMk cId="4160120825" sldId="265"/>
            <ac:grpSpMk id="10" creationId="{ED4FD70C-1569-5851-86C3-67479BD587D7}"/>
          </ac:grpSpMkLst>
        </pc:grpChg>
        <pc:grpChg chg="mod">
          <ac:chgData name="Pieter Mannak" userId="bc502a26-3327-48aa-bca6-c9012f687a17" providerId="ADAL" clId="{753E4ACA-AA83-4FC9-986D-06F311E33FD3}" dt="2024-11-01T15:57:43.724" v="1892" actId="164"/>
          <ac:grpSpMkLst>
            <pc:docMk/>
            <pc:sldMk cId="4160120825" sldId="265"/>
            <ac:grpSpMk id="14" creationId="{7F795EDE-73EA-37D8-D169-D7A44193E0CE}"/>
          </ac:grpSpMkLst>
        </pc:grpChg>
        <pc:cxnChg chg="mod">
          <ac:chgData name="Pieter Mannak" userId="bc502a26-3327-48aa-bca6-c9012f687a17" providerId="ADAL" clId="{753E4ACA-AA83-4FC9-986D-06F311E33FD3}" dt="2024-11-01T15:57:43.724" v="1892" actId="164"/>
          <ac:cxnSpMkLst>
            <pc:docMk/>
            <pc:sldMk cId="4160120825" sldId="265"/>
            <ac:cxnSpMk id="17" creationId="{0FF51D61-8051-A9CB-1EDB-FD3DCEDDF091}"/>
          </ac:cxnSpMkLst>
        </pc:cxnChg>
      </pc:sldChg>
      <pc:sldChg chg="addSp modSp add del mod">
        <pc:chgData name="Pieter Mannak" userId="bc502a26-3327-48aa-bca6-c9012f687a17" providerId="ADAL" clId="{753E4ACA-AA83-4FC9-986D-06F311E33FD3}" dt="2024-10-15T06:33:00.827" v="1631" actId="14100"/>
        <pc:sldMkLst>
          <pc:docMk/>
          <pc:sldMk cId="3072744033" sldId="266"/>
        </pc:sldMkLst>
        <pc:spChg chg="mod">
          <ac:chgData name="Pieter Mannak" userId="bc502a26-3327-48aa-bca6-c9012f687a17" providerId="ADAL" clId="{753E4ACA-AA83-4FC9-986D-06F311E33FD3}" dt="2024-10-15T06:32:14.064" v="1622" actId="20577"/>
          <ac:spMkLst>
            <pc:docMk/>
            <pc:sldMk cId="3072744033" sldId="266"/>
            <ac:spMk id="3" creationId="{7EAE194A-CDEC-86BB-92B7-1B8029BE8057}"/>
          </ac:spMkLst>
        </pc:spChg>
        <pc:spChg chg="add mod">
          <ac:chgData name="Pieter Mannak" userId="bc502a26-3327-48aa-bca6-c9012f687a17" providerId="ADAL" clId="{753E4ACA-AA83-4FC9-986D-06F311E33FD3}" dt="2024-10-15T06:32:29.535" v="1626" actId="14100"/>
          <ac:spMkLst>
            <pc:docMk/>
            <pc:sldMk cId="3072744033" sldId="266"/>
            <ac:spMk id="4" creationId="{DEEDCF62-9D80-9FDD-E5C8-64A0643B4CF5}"/>
          </ac:spMkLst>
        </pc:spChg>
        <pc:picChg chg="add mod">
          <ac:chgData name="Pieter Mannak" userId="bc502a26-3327-48aa-bca6-c9012f687a17" providerId="ADAL" clId="{753E4ACA-AA83-4FC9-986D-06F311E33FD3}" dt="2024-10-15T06:31:36.477" v="1531" actId="1076"/>
          <ac:picMkLst>
            <pc:docMk/>
            <pc:sldMk cId="3072744033" sldId="266"/>
            <ac:picMk id="1026" creationId="{F815A9A0-702F-A1A5-6DCC-5298924754DF}"/>
          </ac:picMkLst>
        </pc:picChg>
        <pc:cxnChg chg="add mod">
          <ac:chgData name="Pieter Mannak" userId="bc502a26-3327-48aa-bca6-c9012f687a17" providerId="ADAL" clId="{753E4ACA-AA83-4FC9-986D-06F311E33FD3}" dt="2024-10-15T06:33:00.827" v="1631" actId="14100"/>
          <ac:cxnSpMkLst>
            <pc:docMk/>
            <pc:sldMk cId="3072744033" sldId="266"/>
            <ac:cxnSpMk id="8" creationId="{54F08ADC-9C70-BD11-D67F-7E08D47C7BE9}"/>
          </ac:cxnSpMkLst>
        </pc:cxnChg>
      </pc:sldChg>
      <pc:sldChg chg="add del">
        <pc:chgData name="Pieter Mannak" userId="bc502a26-3327-48aa-bca6-c9012f687a17" providerId="ADAL" clId="{753E4ACA-AA83-4FC9-986D-06F311E33FD3}" dt="2024-10-15T06:30:11.310" v="1525"/>
        <pc:sldMkLst>
          <pc:docMk/>
          <pc:sldMk cId="3548629311" sldId="267"/>
        </pc:sldMkLst>
      </pc:sldChg>
      <pc:sldChg chg="addSp delSp modSp new del mod ord">
        <pc:chgData name="Pieter Mannak" userId="bc502a26-3327-48aa-bca6-c9012f687a17" providerId="ADAL" clId="{753E4ACA-AA83-4FC9-986D-06F311E33FD3}" dt="2024-10-15T06:27:19.173" v="1523" actId="47"/>
        <pc:sldMkLst>
          <pc:docMk/>
          <pc:sldMk cId="1413016343" sldId="269"/>
        </pc:sldMkLst>
        <pc:spChg chg="mod">
          <ac:chgData name="Pieter Mannak" userId="bc502a26-3327-48aa-bca6-c9012f687a17" providerId="ADAL" clId="{753E4ACA-AA83-4FC9-986D-06F311E33FD3}" dt="2024-10-13T18:12:16.008" v="11" actId="20577"/>
          <ac:spMkLst>
            <pc:docMk/>
            <pc:sldMk cId="1413016343" sldId="269"/>
            <ac:spMk id="2" creationId="{A0C5A05D-DE2F-9774-0DE0-CF04C0401795}"/>
          </ac:spMkLst>
        </pc:spChg>
        <pc:spChg chg="mod">
          <ac:chgData name="Pieter Mannak" userId="bc502a26-3327-48aa-bca6-c9012f687a17" providerId="ADAL" clId="{753E4ACA-AA83-4FC9-986D-06F311E33FD3}" dt="2024-10-13T18:27:12.384" v="1057" actId="1076"/>
          <ac:spMkLst>
            <pc:docMk/>
            <pc:sldMk cId="1413016343" sldId="269"/>
            <ac:spMk id="3" creationId="{32A9E643-F8FD-BCF1-68B2-950694ED3460}"/>
          </ac:spMkLst>
        </pc:spChg>
        <pc:spChg chg="del">
          <ac:chgData name="Pieter Mannak" userId="bc502a26-3327-48aa-bca6-c9012f687a17" providerId="ADAL" clId="{753E4ACA-AA83-4FC9-986D-06F311E33FD3}" dt="2024-10-13T18:26:59.168" v="1053"/>
          <ac:spMkLst>
            <pc:docMk/>
            <pc:sldMk cId="1413016343" sldId="269"/>
            <ac:spMk id="4" creationId="{98D2095E-17E0-F807-2024-2D6C6C6CC779}"/>
          </ac:spMkLst>
        </pc:spChg>
        <pc:spChg chg="add del mod">
          <ac:chgData name="Pieter Mannak" userId="bc502a26-3327-48aa-bca6-c9012f687a17" providerId="ADAL" clId="{753E4ACA-AA83-4FC9-986D-06F311E33FD3}" dt="2024-10-13T18:27:01.105" v="1054" actId="478"/>
          <ac:spMkLst>
            <pc:docMk/>
            <pc:sldMk cId="1413016343" sldId="269"/>
            <ac:spMk id="5" creationId="{A9614A35-04A8-DBA5-D83D-16BC5186A1B1}"/>
          </ac:spMkLst>
        </pc:spChg>
        <pc:picChg chg="add mod">
          <ac:chgData name="Pieter Mannak" userId="bc502a26-3327-48aa-bca6-c9012f687a17" providerId="ADAL" clId="{753E4ACA-AA83-4FC9-986D-06F311E33FD3}" dt="2024-10-13T18:27:09.608" v="1056" actId="1076"/>
          <ac:picMkLst>
            <pc:docMk/>
            <pc:sldMk cId="1413016343" sldId="269"/>
            <ac:picMk id="7" creationId="{39A3A901-9E98-EEE7-23B3-AA67D8C6B1E2}"/>
          </ac:picMkLst>
        </pc:picChg>
      </pc:sldChg>
      <pc:sldChg chg="addSp delSp modSp new del mod">
        <pc:chgData name="Pieter Mannak" userId="bc502a26-3327-48aa-bca6-c9012f687a17" providerId="ADAL" clId="{753E4ACA-AA83-4FC9-986D-06F311E33FD3}" dt="2024-10-15T06:27:19.173" v="1523" actId="47"/>
        <pc:sldMkLst>
          <pc:docMk/>
          <pc:sldMk cId="3728305789" sldId="270"/>
        </pc:sldMkLst>
        <pc:spChg chg="mod">
          <ac:chgData name="Pieter Mannak" userId="bc502a26-3327-48aa-bca6-c9012f687a17" providerId="ADAL" clId="{753E4ACA-AA83-4FC9-986D-06F311E33FD3}" dt="2024-10-13T18:17:39.183" v="550" actId="20577"/>
          <ac:spMkLst>
            <pc:docMk/>
            <pc:sldMk cId="3728305789" sldId="270"/>
            <ac:spMk id="2" creationId="{FA60A68B-85A5-135F-D20F-997B2F69A693}"/>
          </ac:spMkLst>
        </pc:spChg>
        <pc:spChg chg="mod">
          <ac:chgData name="Pieter Mannak" userId="bc502a26-3327-48aa-bca6-c9012f687a17" providerId="ADAL" clId="{753E4ACA-AA83-4FC9-986D-06F311E33FD3}" dt="2024-10-13T18:15:26.659" v="409" actId="404"/>
          <ac:spMkLst>
            <pc:docMk/>
            <pc:sldMk cId="3728305789" sldId="270"/>
            <ac:spMk id="3" creationId="{447B6162-5ED2-591B-21FB-DB54706E9715}"/>
          </ac:spMkLst>
        </pc:spChg>
        <pc:spChg chg="del">
          <ac:chgData name="Pieter Mannak" userId="bc502a26-3327-48aa-bca6-c9012f687a17" providerId="ADAL" clId="{753E4ACA-AA83-4FC9-986D-06F311E33FD3}" dt="2024-10-13T18:17:31.647" v="540"/>
          <ac:spMkLst>
            <pc:docMk/>
            <pc:sldMk cId="3728305789" sldId="270"/>
            <ac:spMk id="4" creationId="{2F54BC75-83E0-190C-5903-D476CFCF9234}"/>
          </ac:spMkLst>
        </pc:spChg>
        <pc:picChg chg="add mod">
          <ac:chgData name="Pieter Mannak" userId="bc502a26-3327-48aa-bca6-c9012f687a17" providerId="ADAL" clId="{753E4ACA-AA83-4FC9-986D-06F311E33FD3}" dt="2024-10-13T18:17:35.242" v="543" actId="1076"/>
          <ac:picMkLst>
            <pc:docMk/>
            <pc:sldMk cId="3728305789" sldId="270"/>
            <ac:picMk id="13314" creationId="{216D2E75-37FB-0C2A-0FD0-89EE9FD917E5}"/>
          </ac:picMkLst>
        </pc:picChg>
      </pc:sldChg>
      <pc:sldChg chg="add del ord">
        <pc:chgData name="Pieter Mannak" userId="bc502a26-3327-48aa-bca6-c9012f687a17" providerId="ADAL" clId="{753E4ACA-AA83-4FC9-986D-06F311E33FD3}" dt="2024-10-15T06:27:19.173" v="1523" actId="47"/>
        <pc:sldMkLst>
          <pc:docMk/>
          <pc:sldMk cId="1346864151" sldId="271"/>
        </pc:sldMkLst>
      </pc:sldChg>
      <pc:sldChg chg="addSp delSp modSp new del mod modAnim modNotesTx">
        <pc:chgData name="Pieter Mannak" userId="bc502a26-3327-48aa-bca6-c9012f687a17" providerId="ADAL" clId="{753E4ACA-AA83-4FC9-986D-06F311E33FD3}" dt="2024-10-15T06:27:19.173" v="1523" actId="47"/>
        <pc:sldMkLst>
          <pc:docMk/>
          <pc:sldMk cId="2332356271" sldId="272"/>
        </pc:sldMkLst>
        <pc:spChg chg="mod">
          <ac:chgData name="Pieter Mannak" userId="bc502a26-3327-48aa-bca6-c9012f687a17" providerId="ADAL" clId="{753E4ACA-AA83-4FC9-986D-06F311E33FD3}" dt="2024-10-13T18:17:54.822" v="584" actId="20577"/>
          <ac:spMkLst>
            <pc:docMk/>
            <pc:sldMk cId="2332356271" sldId="272"/>
            <ac:spMk id="2" creationId="{63688D54-F4EA-2BFD-D89C-FF59AFF626BD}"/>
          </ac:spMkLst>
        </pc:spChg>
        <pc:spChg chg="del">
          <ac:chgData name="Pieter Mannak" userId="bc502a26-3327-48aa-bca6-c9012f687a17" providerId="ADAL" clId="{753E4ACA-AA83-4FC9-986D-06F311E33FD3}" dt="2024-10-13T18:18:10.612" v="585"/>
          <ac:spMkLst>
            <pc:docMk/>
            <pc:sldMk cId="2332356271" sldId="272"/>
            <ac:spMk id="3" creationId="{9BC34E48-474C-316D-8714-ED1038467BAF}"/>
          </ac:spMkLst>
        </pc:spChg>
        <pc:spChg chg="del">
          <ac:chgData name="Pieter Mannak" userId="bc502a26-3327-48aa-bca6-c9012f687a17" providerId="ADAL" clId="{753E4ACA-AA83-4FC9-986D-06F311E33FD3}" dt="2024-10-13T18:18:13.943" v="587" actId="478"/>
          <ac:spMkLst>
            <pc:docMk/>
            <pc:sldMk cId="2332356271" sldId="272"/>
            <ac:spMk id="4" creationId="{A9CE727F-635E-C59D-2813-8FE4C9325B51}"/>
          </ac:spMkLst>
        </pc:spChg>
        <pc:spChg chg="add mod">
          <ac:chgData name="Pieter Mannak" userId="bc502a26-3327-48aa-bca6-c9012f687a17" providerId="ADAL" clId="{753E4ACA-AA83-4FC9-986D-06F311E33FD3}" dt="2024-10-13T18:20:26.756" v="721" actId="313"/>
          <ac:spMkLst>
            <pc:docMk/>
            <pc:sldMk cId="2332356271" sldId="272"/>
            <ac:spMk id="5" creationId="{1EE30AD9-EAB0-90C7-FB79-1F4E659A4DF9}"/>
          </ac:spMkLst>
        </pc:spChg>
        <pc:picChg chg="add mod">
          <ac:chgData name="Pieter Mannak" userId="bc502a26-3327-48aa-bca6-c9012f687a17" providerId="ADAL" clId="{753E4ACA-AA83-4FC9-986D-06F311E33FD3}" dt="2024-10-13T18:19:59.233" v="688" actId="1076"/>
          <ac:picMkLst>
            <pc:docMk/>
            <pc:sldMk cId="2332356271" sldId="272"/>
            <ac:picMk id="14338" creationId="{65996A4C-7713-D80E-1A93-6D629F75D6D2}"/>
          </ac:picMkLst>
        </pc:picChg>
      </pc:sldChg>
      <pc:sldChg chg="addSp delSp modSp new del mod modNotesTx">
        <pc:chgData name="Pieter Mannak" userId="bc502a26-3327-48aa-bca6-c9012f687a17" providerId="ADAL" clId="{753E4ACA-AA83-4FC9-986D-06F311E33FD3}" dt="2024-10-15T06:27:19.173" v="1523" actId="47"/>
        <pc:sldMkLst>
          <pc:docMk/>
          <pc:sldMk cId="4064630798" sldId="273"/>
        </pc:sldMkLst>
        <pc:spChg chg="mod">
          <ac:chgData name="Pieter Mannak" userId="bc502a26-3327-48aa-bca6-c9012f687a17" providerId="ADAL" clId="{753E4ACA-AA83-4FC9-986D-06F311E33FD3}" dt="2024-10-13T18:21:05.655" v="739" actId="20577"/>
          <ac:spMkLst>
            <pc:docMk/>
            <pc:sldMk cId="4064630798" sldId="273"/>
            <ac:spMk id="2" creationId="{66207675-4404-DB35-F186-2E79C0154D32}"/>
          </ac:spMkLst>
        </pc:spChg>
        <pc:spChg chg="del">
          <ac:chgData name="Pieter Mannak" userId="bc502a26-3327-48aa-bca6-c9012f687a17" providerId="ADAL" clId="{753E4ACA-AA83-4FC9-986D-06F311E33FD3}" dt="2024-10-13T18:20:56.992" v="724"/>
          <ac:spMkLst>
            <pc:docMk/>
            <pc:sldMk cId="4064630798" sldId="273"/>
            <ac:spMk id="3" creationId="{4B6EDEB3-F403-0A4D-F7F3-D1DE9D8093C3}"/>
          </ac:spMkLst>
        </pc:spChg>
        <pc:spChg chg="mod">
          <ac:chgData name="Pieter Mannak" userId="bc502a26-3327-48aa-bca6-c9012f687a17" providerId="ADAL" clId="{753E4ACA-AA83-4FC9-986D-06F311E33FD3}" dt="2024-10-13T18:25:47.559" v="1043" actId="27636"/>
          <ac:spMkLst>
            <pc:docMk/>
            <pc:sldMk cId="4064630798" sldId="273"/>
            <ac:spMk id="4" creationId="{9B3D514E-46C6-202A-F15E-4190ED0A845C}"/>
          </ac:spMkLst>
        </pc:spChg>
        <pc:picChg chg="add mod">
          <ac:chgData name="Pieter Mannak" userId="bc502a26-3327-48aa-bca6-c9012f687a17" providerId="ADAL" clId="{753E4ACA-AA83-4FC9-986D-06F311E33FD3}" dt="2024-10-13T18:25:49.926" v="1044" actId="1076"/>
          <ac:picMkLst>
            <pc:docMk/>
            <pc:sldMk cId="4064630798" sldId="273"/>
            <ac:picMk id="15362" creationId="{BDC424D1-FAD8-5F2C-A3E3-808215854F76}"/>
          </ac:picMkLst>
        </pc:picChg>
      </pc:sldChg>
      <pc:sldChg chg="addSp delSp modSp new del mod">
        <pc:chgData name="Pieter Mannak" userId="bc502a26-3327-48aa-bca6-c9012f687a17" providerId="ADAL" clId="{753E4ACA-AA83-4FC9-986D-06F311E33FD3}" dt="2024-10-15T06:27:19.173" v="1523" actId="47"/>
        <pc:sldMkLst>
          <pc:docMk/>
          <pc:sldMk cId="1157097303" sldId="274"/>
        </pc:sldMkLst>
        <pc:spChg chg="mod">
          <ac:chgData name="Pieter Mannak" userId="bc502a26-3327-48aa-bca6-c9012f687a17" providerId="ADAL" clId="{753E4ACA-AA83-4FC9-986D-06F311E33FD3}" dt="2024-10-13T18:27:19.270" v="1064" actId="20577"/>
          <ac:spMkLst>
            <pc:docMk/>
            <pc:sldMk cId="1157097303" sldId="274"/>
            <ac:spMk id="2" creationId="{E690120C-189F-0EE2-AFC0-56865B2275BC}"/>
          </ac:spMkLst>
        </pc:spChg>
        <pc:spChg chg="mod">
          <ac:chgData name="Pieter Mannak" userId="bc502a26-3327-48aa-bca6-c9012f687a17" providerId="ADAL" clId="{753E4ACA-AA83-4FC9-986D-06F311E33FD3}" dt="2024-10-13T18:28:28.034" v="1436" actId="12"/>
          <ac:spMkLst>
            <pc:docMk/>
            <pc:sldMk cId="1157097303" sldId="274"/>
            <ac:spMk id="3" creationId="{6CA9547F-C3D1-EE3C-AFF4-34E3FABFC3CA}"/>
          </ac:spMkLst>
        </pc:spChg>
        <pc:spChg chg="del">
          <ac:chgData name="Pieter Mannak" userId="bc502a26-3327-48aa-bca6-c9012f687a17" providerId="ADAL" clId="{753E4ACA-AA83-4FC9-986D-06F311E33FD3}" dt="2024-10-13T18:28:22.718" v="1433"/>
          <ac:spMkLst>
            <pc:docMk/>
            <pc:sldMk cId="1157097303" sldId="274"/>
            <ac:spMk id="4" creationId="{26540702-51FA-EC18-CE77-6D6CD81C8894}"/>
          </ac:spMkLst>
        </pc:spChg>
        <pc:picChg chg="add mod">
          <ac:chgData name="Pieter Mannak" userId="bc502a26-3327-48aa-bca6-c9012f687a17" providerId="ADAL" clId="{753E4ACA-AA83-4FC9-986D-06F311E33FD3}" dt="2024-10-13T18:28:25.353" v="1435" actId="14100"/>
          <ac:picMkLst>
            <pc:docMk/>
            <pc:sldMk cId="1157097303" sldId="274"/>
            <ac:picMk id="17410" creationId="{CBEE11B4-66EA-073A-4E7B-F4A588D0B13B}"/>
          </ac:picMkLst>
        </pc:picChg>
      </pc:sldChg>
      <pc:sldChg chg="addSp delSp modSp new del mod ord modClrScheme chgLayout">
        <pc:chgData name="Pieter Mannak" userId="bc502a26-3327-48aa-bca6-c9012f687a17" providerId="ADAL" clId="{753E4ACA-AA83-4FC9-986D-06F311E33FD3}" dt="2024-10-15T06:27:19.173" v="1523" actId="47"/>
        <pc:sldMkLst>
          <pc:docMk/>
          <pc:sldMk cId="3775524001" sldId="275"/>
        </pc:sldMkLst>
        <pc:spChg chg="del mod ord">
          <ac:chgData name="Pieter Mannak" userId="bc502a26-3327-48aa-bca6-c9012f687a17" providerId="ADAL" clId="{753E4ACA-AA83-4FC9-986D-06F311E33FD3}" dt="2024-10-13T18:28:55.766" v="1440" actId="700"/>
          <ac:spMkLst>
            <pc:docMk/>
            <pc:sldMk cId="3775524001" sldId="275"/>
            <ac:spMk id="2" creationId="{D93B75B6-2B3F-D4A2-04C8-B60149BFB7B5}"/>
          </ac:spMkLst>
        </pc:spChg>
        <pc:spChg chg="del">
          <ac:chgData name="Pieter Mannak" userId="bc502a26-3327-48aa-bca6-c9012f687a17" providerId="ADAL" clId="{753E4ACA-AA83-4FC9-986D-06F311E33FD3}" dt="2024-10-13T18:28:55.766" v="1440" actId="700"/>
          <ac:spMkLst>
            <pc:docMk/>
            <pc:sldMk cId="3775524001" sldId="275"/>
            <ac:spMk id="3" creationId="{1A7A2684-D162-884D-1C28-786F05B30728}"/>
          </ac:spMkLst>
        </pc:spChg>
        <pc:spChg chg="del">
          <ac:chgData name="Pieter Mannak" userId="bc502a26-3327-48aa-bca6-c9012f687a17" providerId="ADAL" clId="{753E4ACA-AA83-4FC9-986D-06F311E33FD3}" dt="2024-10-13T18:28:55.766" v="1440" actId="700"/>
          <ac:spMkLst>
            <pc:docMk/>
            <pc:sldMk cId="3775524001" sldId="275"/>
            <ac:spMk id="4" creationId="{71F408DA-210A-27D0-12F7-73095080BF35}"/>
          </ac:spMkLst>
        </pc:spChg>
        <pc:spChg chg="add mod ord">
          <ac:chgData name="Pieter Mannak" userId="bc502a26-3327-48aa-bca6-c9012f687a17" providerId="ADAL" clId="{753E4ACA-AA83-4FC9-986D-06F311E33FD3}" dt="2024-10-13T18:29:23.569" v="1522" actId="403"/>
          <ac:spMkLst>
            <pc:docMk/>
            <pc:sldMk cId="3775524001" sldId="275"/>
            <ac:spMk id="5" creationId="{1A82B692-B9E7-5741-D9E3-7F0A6A95726C}"/>
          </ac:spMkLst>
        </pc:spChg>
        <pc:picChg chg="add mod">
          <ac:chgData name="Pieter Mannak" userId="bc502a26-3327-48aa-bca6-c9012f687a17" providerId="ADAL" clId="{753E4ACA-AA83-4FC9-986D-06F311E33FD3}" dt="2024-10-13T18:29:02.726" v="1445" actId="1076"/>
          <ac:picMkLst>
            <pc:docMk/>
            <pc:sldMk cId="3775524001" sldId="275"/>
            <ac:picMk id="18434" creationId="{73E4D41B-8A31-1BE5-C7DC-398EBA16E9E5}"/>
          </ac:picMkLst>
        </pc:picChg>
      </pc:sldChg>
      <pc:sldChg chg="addSp modSp add mod">
        <pc:chgData name="Pieter Mannak" userId="bc502a26-3327-48aa-bca6-c9012f687a17" providerId="ADAL" clId="{753E4ACA-AA83-4FC9-986D-06F311E33FD3}" dt="2024-10-15T06:35:13.880" v="1803" actId="1076"/>
        <pc:sldMkLst>
          <pc:docMk/>
          <pc:sldMk cId="1561460534" sldId="276"/>
        </pc:sldMkLst>
        <pc:spChg chg="mod">
          <ac:chgData name="Pieter Mannak" userId="bc502a26-3327-48aa-bca6-c9012f687a17" providerId="ADAL" clId="{753E4ACA-AA83-4FC9-986D-06F311E33FD3}" dt="2024-10-15T06:33:44.290" v="1776" actId="20577"/>
          <ac:spMkLst>
            <pc:docMk/>
            <pc:sldMk cId="1561460534" sldId="276"/>
            <ac:spMk id="3" creationId="{4EA01A1F-9B16-F5E2-CC41-9CDE2305F350}"/>
          </ac:spMkLst>
        </pc:spChg>
        <pc:picChg chg="add mod">
          <ac:chgData name="Pieter Mannak" userId="bc502a26-3327-48aa-bca6-c9012f687a17" providerId="ADAL" clId="{753E4ACA-AA83-4FC9-986D-06F311E33FD3}" dt="2024-10-15T06:35:06.219" v="1799" actId="14100"/>
          <ac:picMkLst>
            <pc:docMk/>
            <pc:sldMk cId="1561460534" sldId="276"/>
            <ac:picMk id="5" creationId="{ABE2D975-AFCB-330A-6649-FBC421022C62}"/>
          </ac:picMkLst>
        </pc:picChg>
        <pc:picChg chg="mod">
          <ac:chgData name="Pieter Mannak" userId="bc502a26-3327-48aa-bca6-c9012f687a17" providerId="ADAL" clId="{753E4ACA-AA83-4FC9-986D-06F311E33FD3}" dt="2024-10-15T06:35:12.438" v="1802" actId="1076"/>
          <ac:picMkLst>
            <pc:docMk/>
            <pc:sldMk cId="1561460534" sldId="276"/>
            <ac:picMk id="6" creationId="{CE46DEC5-8360-7A4E-C25B-E47E004C8422}"/>
          </ac:picMkLst>
        </pc:picChg>
        <pc:picChg chg="mod">
          <ac:chgData name="Pieter Mannak" userId="bc502a26-3327-48aa-bca6-c9012f687a17" providerId="ADAL" clId="{753E4ACA-AA83-4FC9-986D-06F311E33FD3}" dt="2024-10-15T06:35:13.880" v="1803" actId="1076"/>
          <ac:picMkLst>
            <pc:docMk/>
            <pc:sldMk cId="1561460534" sldId="276"/>
            <ac:picMk id="8" creationId="{049D37C9-053B-2A65-53F4-BD26483BE666}"/>
          </ac:picMkLst>
        </pc:picChg>
        <pc:picChg chg="add mod">
          <ac:chgData name="Pieter Mannak" userId="bc502a26-3327-48aa-bca6-c9012f687a17" providerId="ADAL" clId="{753E4ACA-AA83-4FC9-986D-06F311E33FD3}" dt="2024-10-15T06:35:01.256" v="1797" actId="14100"/>
          <ac:picMkLst>
            <pc:docMk/>
            <pc:sldMk cId="1561460534" sldId="276"/>
            <ac:picMk id="9" creationId="{ED54DB47-A46C-9AF4-A63C-7A9644351D0D}"/>
          </ac:picMkLst>
        </pc:picChg>
      </pc:sldChg>
      <pc:sldChg chg="addSp delSp modSp new mod">
        <pc:chgData name="Pieter Mannak" userId="bc502a26-3327-48aa-bca6-c9012f687a17" providerId="ADAL" clId="{753E4ACA-AA83-4FC9-986D-06F311E33FD3}" dt="2024-11-01T16:02:00.502" v="1972" actId="2085"/>
        <pc:sldMkLst>
          <pc:docMk/>
          <pc:sldMk cId="2694019265" sldId="277"/>
        </pc:sldMkLst>
        <pc:spChg chg="del">
          <ac:chgData name="Pieter Mannak" userId="bc502a26-3327-48aa-bca6-c9012f687a17" providerId="ADAL" clId="{753E4ACA-AA83-4FC9-986D-06F311E33FD3}" dt="2024-11-01T15:58:24.156" v="1904" actId="478"/>
          <ac:spMkLst>
            <pc:docMk/>
            <pc:sldMk cId="2694019265" sldId="277"/>
            <ac:spMk id="2" creationId="{A76EB846-9F18-052B-3D08-2182B43F3618}"/>
          </ac:spMkLst>
        </pc:spChg>
        <pc:spChg chg="del">
          <ac:chgData name="Pieter Mannak" userId="bc502a26-3327-48aa-bca6-c9012f687a17" providerId="ADAL" clId="{753E4ACA-AA83-4FC9-986D-06F311E33FD3}" dt="2024-11-01T15:58:25.780" v="1905" actId="478"/>
          <ac:spMkLst>
            <pc:docMk/>
            <pc:sldMk cId="2694019265" sldId="277"/>
            <ac:spMk id="3" creationId="{3384C7DD-C8D2-D7AC-C595-25B5DAD566F7}"/>
          </ac:spMkLst>
        </pc:spChg>
        <pc:spChg chg="del">
          <ac:chgData name="Pieter Mannak" userId="bc502a26-3327-48aa-bca6-c9012f687a17" providerId="ADAL" clId="{753E4ACA-AA83-4FC9-986D-06F311E33FD3}" dt="2024-11-01T15:58:23.268" v="1903" actId="478"/>
          <ac:spMkLst>
            <pc:docMk/>
            <pc:sldMk cId="2694019265" sldId="277"/>
            <ac:spMk id="4" creationId="{1B2FCEEB-D069-9581-CD7A-EFF0BA966C18}"/>
          </ac:spMkLst>
        </pc:spChg>
        <pc:spChg chg="mod">
          <ac:chgData name="Pieter Mannak" userId="bc502a26-3327-48aa-bca6-c9012f687a17" providerId="ADAL" clId="{753E4ACA-AA83-4FC9-986D-06F311E33FD3}" dt="2024-11-01T15:56:23.759" v="1873" actId="1076"/>
          <ac:spMkLst>
            <pc:docMk/>
            <pc:sldMk cId="2694019265" sldId="277"/>
            <ac:spMk id="8" creationId="{37ED7827-DF57-A65A-3795-BD605511C5B7}"/>
          </ac:spMkLst>
        </pc:spChg>
        <pc:spChg chg="mod">
          <ac:chgData name="Pieter Mannak" userId="bc502a26-3327-48aa-bca6-c9012f687a17" providerId="ADAL" clId="{753E4ACA-AA83-4FC9-986D-06F311E33FD3}" dt="2024-11-01T15:55:09.062" v="1816" actId="1076"/>
          <ac:spMkLst>
            <pc:docMk/>
            <pc:sldMk cId="2694019265" sldId="277"/>
            <ac:spMk id="9" creationId="{8F8C7019-DAA7-A7B9-C3A5-973FC6C98646}"/>
          </ac:spMkLst>
        </pc:spChg>
        <pc:spChg chg="mod">
          <ac:chgData name="Pieter Mannak" userId="bc502a26-3327-48aa-bca6-c9012f687a17" providerId="ADAL" clId="{753E4ACA-AA83-4FC9-986D-06F311E33FD3}" dt="2024-11-01T16:01:41.936" v="1971" actId="1076"/>
          <ac:spMkLst>
            <pc:docMk/>
            <pc:sldMk cId="2694019265" sldId="277"/>
            <ac:spMk id="21" creationId="{48382856-D044-5384-8D63-D47C3254795C}"/>
          </ac:spMkLst>
        </pc:spChg>
        <pc:spChg chg="mod">
          <ac:chgData name="Pieter Mannak" userId="bc502a26-3327-48aa-bca6-c9012f687a17" providerId="ADAL" clId="{753E4ACA-AA83-4FC9-986D-06F311E33FD3}" dt="2024-11-01T16:02:00.502" v="1972" actId="2085"/>
          <ac:spMkLst>
            <pc:docMk/>
            <pc:sldMk cId="2694019265" sldId="277"/>
            <ac:spMk id="22" creationId="{57E2E0CA-365E-7F91-9832-D1B9CA554938}"/>
          </ac:spMkLst>
        </pc:spChg>
        <pc:spChg chg="add del mod">
          <ac:chgData name="Pieter Mannak" userId="bc502a26-3327-48aa-bca6-c9012f687a17" providerId="ADAL" clId="{753E4ACA-AA83-4FC9-986D-06F311E33FD3}" dt="2024-11-01T16:00:47.632" v="1965" actId="478"/>
          <ac:spMkLst>
            <pc:docMk/>
            <pc:sldMk cId="2694019265" sldId="277"/>
            <ac:spMk id="24" creationId="{31948D7A-81BA-D1E7-17AC-42EA35F8FE46}"/>
          </ac:spMkLst>
        </pc:spChg>
        <pc:spChg chg="add mod">
          <ac:chgData name="Pieter Mannak" userId="bc502a26-3327-48aa-bca6-c9012f687a17" providerId="ADAL" clId="{753E4ACA-AA83-4FC9-986D-06F311E33FD3}" dt="2024-11-01T16:01:01.851" v="1969" actId="2085"/>
          <ac:spMkLst>
            <pc:docMk/>
            <pc:sldMk cId="2694019265" sldId="277"/>
            <ac:spMk id="25" creationId="{064F974B-C956-9372-6A01-4A7DDCF3E839}"/>
          </ac:spMkLst>
        </pc:spChg>
        <pc:grpChg chg="add del mod">
          <ac:chgData name="Pieter Mannak" userId="bc502a26-3327-48aa-bca6-c9012f687a17" providerId="ADAL" clId="{753E4ACA-AA83-4FC9-986D-06F311E33FD3}" dt="2024-11-01T15:57:49.931" v="1893" actId="478"/>
          <ac:grpSpMkLst>
            <pc:docMk/>
            <pc:sldMk cId="2694019265" sldId="277"/>
            <ac:grpSpMk id="7" creationId="{1124D0F1-B7C7-B267-291B-99550198F894}"/>
          </ac:grpSpMkLst>
        </pc:grpChg>
        <pc:grpChg chg="add mod">
          <ac:chgData name="Pieter Mannak" userId="bc502a26-3327-48aa-bca6-c9012f687a17" providerId="ADAL" clId="{753E4ACA-AA83-4FC9-986D-06F311E33FD3}" dt="2024-11-01T15:57:21.578" v="1888" actId="164"/>
          <ac:grpSpMkLst>
            <pc:docMk/>
            <pc:sldMk cId="2694019265" sldId="277"/>
            <ac:grpSpMk id="10" creationId="{6659FEBE-DBE2-2D9E-0621-253F3687E2CC}"/>
          </ac:grpSpMkLst>
        </pc:grpChg>
        <pc:grpChg chg="add del mod">
          <ac:chgData name="Pieter Mannak" userId="bc502a26-3327-48aa-bca6-c9012f687a17" providerId="ADAL" clId="{753E4ACA-AA83-4FC9-986D-06F311E33FD3}" dt="2024-11-01T15:57:52.579" v="1894" actId="478"/>
          <ac:grpSpMkLst>
            <pc:docMk/>
            <pc:sldMk cId="2694019265" sldId="277"/>
            <ac:grpSpMk id="14" creationId="{E6EE0EDB-EDB1-B5DB-859A-0676A2B12ACE}"/>
          </ac:grpSpMkLst>
        </pc:grpChg>
        <pc:grpChg chg="add mod">
          <ac:chgData name="Pieter Mannak" userId="bc502a26-3327-48aa-bca6-c9012f687a17" providerId="ADAL" clId="{753E4ACA-AA83-4FC9-986D-06F311E33FD3}" dt="2024-11-01T15:58:38.626" v="1909" actId="164"/>
          <ac:grpSpMkLst>
            <pc:docMk/>
            <pc:sldMk cId="2694019265" sldId="277"/>
            <ac:grpSpMk id="15" creationId="{39FE170B-3F6D-5628-D473-F86AEC904724}"/>
          </ac:grpSpMkLst>
        </pc:grpChg>
        <pc:grpChg chg="mod">
          <ac:chgData name="Pieter Mannak" userId="bc502a26-3327-48aa-bca6-c9012f687a17" providerId="ADAL" clId="{753E4ACA-AA83-4FC9-986D-06F311E33FD3}" dt="2024-11-01T15:57:56.068" v="1895"/>
          <ac:grpSpMkLst>
            <pc:docMk/>
            <pc:sldMk cId="2694019265" sldId="277"/>
            <ac:grpSpMk id="16" creationId="{27B061E3-3962-E2E5-912A-41E64C50806A}"/>
          </ac:grpSpMkLst>
        </pc:grpChg>
        <pc:grpChg chg="mod">
          <ac:chgData name="Pieter Mannak" userId="bc502a26-3327-48aa-bca6-c9012f687a17" providerId="ADAL" clId="{753E4ACA-AA83-4FC9-986D-06F311E33FD3}" dt="2024-11-01T15:57:56.068" v="1895"/>
          <ac:grpSpMkLst>
            <pc:docMk/>
            <pc:sldMk cId="2694019265" sldId="277"/>
            <ac:grpSpMk id="17" creationId="{FD8A777E-5572-6FD5-CBCA-C4263F05E3D0}"/>
          </ac:grpSpMkLst>
        </pc:grpChg>
        <pc:grpChg chg="add mod">
          <ac:chgData name="Pieter Mannak" userId="bc502a26-3327-48aa-bca6-c9012f687a17" providerId="ADAL" clId="{753E4ACA-AA83-4FC9-986D-06F311E33FD3}" dt="2024-11-01T15:59:47.888" v="1963" actId="1076"/>
          <ac:grpSpMkLst>
            <pc:docMk/>
            <pc:sldMk cId="2694019265" sldId="277"/>
            <ac:grpSpMk id="23" creationId="{174C9417-BBF2-1CAD-591E-532E740B0F98}"/>
          </ac:grpSpMkLst>
        </pc:grpChg>
        <pc:picChg chg="add del mod">
          <ac:chgData name="Pieter Mannak" userId="bc502a26-3327-48aa-bca6-c9012f687a17" providerId="ADAL" clId="{753E4ACA-AA83-4FC9-986D-06F311E33FD3}" dt="2024-11-01T15:58:38.626" v="1909" actId="164"/>
          <ac:picMkLst>
            <pc:docMk/>
            <pc:sldMk cId="2694019265" sldId="277"/>
            <ac:picMk id="6" creationId="{66854CC5-279F-7360-47B0-B1487061A645}"/>
          </ac:picMkLst>
        </pc:picChg>
        <pc:picChg chg="add mod">
          <ac:chgData name="Pieter Mannak" userId="bc502a26-3327-48aa-bca6-c9012f687a17" providerId="ADAL" clId="{753E4ACA-AA83-4FC9-986D-06F311E33FD3}" dt="2024-11-01T15:58:49.069" v="1914" actId="1076"/>
          <ac:picMkLst>
            <pc:docMk/>
            <pc:sldMk cId="2694019265" sldId="277"/>
            <ac:picMk id="1026" creationId="{C40D2DE9-431C-54AD-D1F1-7C268856527E}"/>
          </ac:picMkLst>
        </pc:picChg>
        <pc:cxnChg chg="mod">
          <ac:chgData name="Pieter Mannak" userId="bc502a26-3327-48aa-bca6-c9012f687a17" providerId="ADAL" clId="{753E4ACA-AA83-4FC9-986D-06F311E33FD3}" dt="2024-11-01T15:57:11.031" v="1886"/>
          <ac:cxnSpMkLst>
            <pc:docMk/>
            <pc:sldMk cId="2694019265" sldId="277"/>
            <ac:cxnSpMk id="11" creationId="{EB7C9A00-DB04-C430-A1FD-B2237E1F97B5}"/>
          </ac:cxnSpMkLst>
        </pc:cxnChg>
        <pc:cxnChg chg="mod">
          <ac:chgData name="Pieter Mannak" userId="bc502a26-3327-48aa-bca6-c9012f687a17" providerId="ADAL" clId="{753E4ACA-AA83-4FC9-986D-06F311E33FD3}" dt="2024-11-01T15:57:11.031" v="1886"/>
          <ac:cxnSpMkLst>
            <pc:docMk/>
            <pc:sldMk cId="2694019265" sldId="277"/>
            <ac:cxnSpMk id="12" creationId="{1044C299-96D0-12F4-A69D-ECC1C539EC2F}"/>
          </ac:cxnSpMkLst>
        </pc:cxnChg>
        <pc:cxnChg chg="add mod">
          <ac:chgData name="Pieter Mannak" userId="bc502a26-3327-48aa-bca6-c9012f687a17" providerId="ADAL" clId="{753E4ACA-AA83-4FC9-986D-06F311E33FD3}" dt="2024-11-01T15:57:21.578" v="1888" actId="164"/>
          <ac:cxnSpMkLst>
            <pc:docMk/>
            <pc:sldMk cId="2694019265" sldId="277"/>
            <ac:cxnSpMk id="13" creationId="{06D09415-F794-391A-CBF2-6827649D26ED}"/>
          </ac:cxnSpMkLst>
        </pc:cxnChg>
        <pc:cxnChg chg="mod">
          <ac:chgData name="Pieter Mannak" userId="bc502a26-3327-48aa-bca6-c9012f687a17" providerId="ADAL" clId="{753E4ACA-AA83-4FC9-986D-06F311E33FD3}" dt="2024-11-01T15:57:56.068" v="1895"/>
          <ac:cxnSpMkLst>
            <pc:docMk/>
            <pc:sldMk cId="2694019265" sldId="277"/>
            <ac:cxnSpMk id="18" creationId="{D2F08ABB-1FBB-1C0F-2188-7B86829A62C2}"/>
          </ac:cxnSpMkLst>
        </pc:cxnChg>
        <pc:cxnChg chg="mod">
          <ac:chgData name="Pieter Mannak" userId="bc502a26-3327-48aa-bca6-c9012f687a17" providerId="ADAL" clId="{753E4ACA-AA83-4FC9-986D-06F311E33FD3}" dt="2024-11-01T15:58:31.068" v="1906" actId="1076"/>
          <ac:cxnSpMkLst>
            <pc:docMk/>
            <pc:sldMk cId="2694019265" sldId="277"/>
            <ac:cxnSpMk id="19" creationId="{0076DE1C-ED3D-43C9-B08C-B25F7E930D78}"/>
          </ac:cxnSpMkLst>
        </pc:cxnChg>
        <pc:cxnChg chg="mod">
          <ac:chgData name="Pieter Mannak" userId="bc502a26-3327-48aa-bca6-c9012f687a17" providerId="ADAL" clId="{753E4ACA-AA83-4FC9-986D-06F311E33FD3}" dt="2024-11-01T15:57:56.068" v="1895"/>
          <ac:cxnSpMkLst>
            <pc:docMk/>
            <pc:sldMk cId="2694019265" sldId="277"/>
            <ac:cxnSpMk id="20" creationId="{660E66A2-C546-62F5-3E36-D3364EB1AE25}"/>
          </ac:cxnSpMkLst>
        </pc:cxnChg>
      </pc:sldChg>
      <pc:sldMasterChg chg="delSldLayout">
        <pc:chgData name="Pieter Mannak" userId="bc502a26-3327-48aa-bca6-c9012f687a17" providerId="ADAL" clId="{753E4ACA-AA83-4FC9-986D-06F311E33FD3}" dt="2024-10-15T06:27:19.173" v="1523" actId="47"/>
        <pc:sldMasterMkLst>
          <pc:docMk/>
          <pc:sldMasterMk cId="1207078103" sldId="2147483660"/>
        </pc:sldMasterMkLst>
        <pc:sldLayoutChg chg="del">
          <pc:chgData name="Pieter Mannak" userId="bc502a26-3327-48aa-bca6-c9012f687a17" providerId="ADAL" clId="{753E4ACA-AA83-4FC9-986D-06F311E33FD3}" dt="2024-10-15T06:27:19.173" v="1523" actId="47"/>
          <pc:sldLayoutMkLst>
            <pc:docMk/>
            <pc:sldMasterMk cId="1207078103" sldId="2147483660"/>
            <pc:sldLayoutMk cId="4207759902" sldId="2147483665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331BF2-3296-4CF5-B0DB-0A29EB6DCE32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61ECD4-0461-4031-BDDE-1AE2064C44F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340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61ECD4-0461-4031-BDDE-1AE2064C44F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1452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61ECD4-0461-4031-BDDE-1AE2064C44F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3260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61ECD4-0461-4031-BDDE-1AE2064C44F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5695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61ECD4-0461-4031-BDDE-1AE2064C44F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0758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94714-B56F-B9BA-DDFF-1A6552F39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041" y="337133"/>
            <a:ext cx="10515600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7AE4DE-A6ED-A220-987F-A4B606B815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282" y="1817537"/>
            <a:ext cx="6197081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pic>
        <p:nvPicPr>
          <p:cNvPr id="1026" name="Picture 2" descr="Hogeschool Utrecht Logo PNG Transparent &amp; SVG Vector - Freebie Supply">
            <a:extLst>
              <a:ext uri="{FF2B5EF4-FFF2-40B4-BE49-F238E27FC236}">
                <a16:creationId xmlns:a16="http://schemas.microsoft.com/office/drawing/2014/main" id="{3E534C33-0C62-7B9B-CC9F-532B502A7E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7" t="30041" r="9376" b="33960"/>
          <a:stretch/>
        </p:blipFill>
        <p:spPr bwMode="auto">
          <a:xfrm>
            <a:off x="10212000" y="6210000"/>
            <a:ext cx="1980000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5587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E534E-7C58-A65C-A04A-DCC2047C7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93" y="137508"/>
            <a:ext cx="10515600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2FF08D4-D470-62F1-1A27-E6BB099979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193" y="1734041"/>
            <a:ext cx="6197081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E0F92B0-68FA-744E-49E1-7679F59B4AE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791915" y="1734041"/>
            <a:ext cx="4870661" cy="417358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pic>
        <p:nvPicPr>
          <p:cNvPr id="8" name="Picture 2" descr="Hogeschool Utrecht Logo PNG Transparent &amp; SVG Vector - Freebie Supply">
            <a:extLst>
              <a:ext uri="{FF2B5EF4-FFF2-40B4-BE49-F238E27FC236}">
                <a16:creationId xmlns:a16="http://schemas.microsoft.com/office/drawing/2014/main" id="{DF06492E-4835-568B-9407-3269182BFC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7" t="30041" r="9376" b="33960"/>
          <a:stretch/>
        </p:blipFill>
        <p:spPr bwMode="auto">
          <a:xfrm>
            <a:off x="10224441" y="6210000"/>
            <a:ext cx="1980000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8187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D59B28C-C00D-EA21-4E72-E97F46A070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679172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4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pic>
        <p:nvPicPr>
          <p:cNvPr id="7" name="Picture 2" descr="Hogeschool Utrecht Logo PNG Transparent &amp; SVG Vector - Freebie Supply">
            <a:extLst>
              <a:ext uri="{FF2B5EF4-FFF2-40B4-BE49-F238E27FC236}">
                <a16:creationId xmlns:a16="http://schemas.microsoft.com/office/drawing/2014/main" id="{4ABC87E6-EB0D-CCDD-E1BA-72A88464A8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7" t="30041" r="9376" b="33960"/>
          <a:stretch/>
        </p:blipFill>
        <p:spPr bwMode="auto">
          <a:xfrm>
            <a:off x="10212000" y="6210000"/>
            <a:ext cx="1980000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000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2321E8-9C42-9E31-DEBD-C5AAE6A6C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30B330-82B7-C66C-EF35-BD04B20486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92D683-59D8-926A-B104-0A0249AD87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A70040-AAC0-47EF-9094-79304B7851BB}" type="datetimeFigureOut">
              <a:rPr lang="nl-NL" smtClean="0"/>
              <a:t>30-10-2024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61AFF3-9EA8-5720-A489-42DE7CB0F9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B00383-FAFB-DB06-BEA1-BE4A8968B4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4DB9-7638-41EC-8679-85B6D32EF21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07078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1A5391-6AE0-1768-E7D9-320F7B0BA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743" y="127983"/>
            <a:ext cx="10515600" cy="1325563"/>
          </a:xfrm>
        </p:spPr>
        <p:txBody>
          <a:bodyPr/>
          <a:lstStyle/>
          <a:p>
            <a:r>
              <a:rPr lang="nl-NL" i="1" dirty="0"/>
              <a:t>Ranking the King</a:t>
            </a:r>
            <a:endParaRPr lang="en-US" i="1" dirty="0"/>
          </a:p>
        </p:txBody>
      </p:sp>
      <p:pic>
        <p:nvPicPr>
          <p:cNvPr id="5" name="Pieter_Mannak_4K_ae00d0b4-5913-4cd4-a0c8-f061d9b70d17 (1)">
            <a:hlinkClick r:id="" action="ppaction://media"/>
            <a:extLst>
              <a:ext uri="{FF2B5EF4-FFF2-40B4-BE49-F238E27FC236}">
                <a16:creationId xmlns:a16="http://schemas.microsoft.com/office/drawing/2014/main" id="{056C6A6B-32C0-2935-6655-6B8D2D24F34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05425" y="281781"/>
            <a:ext cx="6294438" cy="6294438"/>
          </a:xfrm>
        </p:spPr>
      </p:pic>
      <p:pic>
        <p:nvPicPr>
          <p:cNvPr id="12290" name="Picture 2" descr="FUT 25 Card Creator - Apps op Google Play">
            <a:extLst>
              <a:ext uri="{FF2B5EF4-FFF2-40B4-BE49-F238E27FC236}">
                <a16:creationId xmlns:a16="http://schemas.microsoft.com/office/drawing/2014/main" id="{4550855F-FBF2-FA4D-4DF7-E4660A6D48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1576482"/>
            <a:ext cx="4876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3717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503C4E-7DB7-7E7D-9FC1-512CC0151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7063B53-1AD6-0040-AD3A-B4D3E3F530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2AE0856-5F59-C612-4458-3629B48B5DDA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1C04058-8443-DF10-A923-8767FA2724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88" y="0"/>
            <a:ext cx="12023424" cy="6858000"/>
          </a:xfrm>
          <a:prstGeom prst="rect">
            <a:avLst/>
          </a:prstGeom>
        </p:spPr>
      </p:pic>
      <p:grpSp>
        <p:nvGrpSpPr>
          <p:cNvPr id="12" name="Groep 11">
            <a:extLst>
              <a:ext uri="{FF2B5EF4-FFF2-40B4-BE49-F238E27FC236}">
                <a16:creationId xmlns:a16="http://schemas.microsoft.com/office/drawing/2014/main" id="{5558CBB6-C535-89E9-A1D5-911101FF4FDF}"/>
              </a:ext>
            </a:extLst>
          </p:cNvPr>
          <p:cNvGrpSpPr/>
          <p:nvPr/>
        </p:nvGrpSpPr>
        <p:grpSpPr>
          <a:xfrm>
            <a:off x="4620285" y="3813750"/>
            <a:ext cx="2951430" cy="1790547"/>
            <a:chOff x="4719872" y="3750174"/>
            <a:chExt cx="2951430" cy="1790547"/>
          </a:xfrm>
        </p:grpSpPr>
        <p:sp>
          <p:nvSpPr>
            <p:cNvPr id="7" name="Tekstvak 6">
              <a:extLst>
                <a:ext uri="{FF2B5EF4-FFF2-40B4-BE49-F238E27FC236}">
                  <a16:creationId xmlns:a16="http://schemas.microsoft.com/office/drawing/2014/main" id="{D8B3E533-41E7-D0B1-ACFE-32C0348C657C}"/>
                </a:ext>
              </a:extLst>
            </p:cNvPr>
            <p:cNvSpPr txBox="1"/>
            <p:nvPr/>
          </p:nvSpPr>
          <p:spPr>
            <a:xfrm>
              <a:off x="4719872" y="3750174"/>
              <a:ext cx="2951430" cy="692497"/>
            </a:xfrm>
            <a:prstGeom prst="rect">
              <a:avLst/>
            </a:prstGeom>
            <a:solidFill>
              <a:srgbClr val="AC8953"/>
            </a:solidFill>
            <a:scene3d>
              <a:camera prst="orthographicFront"/>
              <a:lightRig rig="threePt" dir="t"/>
            </a:scene3d>
            <a:sp3d>
              <a:bevelT prst="slope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100" dirty="0"/>
                <a:t>Richard I ‘</a:t>
              </a:r>
              <a:r>
                <a:rPr lang="nl-NL" sz="2100" i="1" dirty="0"/>
                <a:t>Leeuwenhart’</a:t>
              </a:r>
              <a:br>
                <a:rPr lang="nl-NL" sz="2800" dirty="0"/>
              </a:br>
              <a:r>
                <a:rPr lang="nl-NL" i="1" dirty="0"/>
                <a:t>Engeland</a:t>
              </a:r>
              <a:endParaRPr lang="en-US" sz="2800" i="1" dirty="0"/>
            </a:p>
          </p:txBody>
        </p:sp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EDF68414-C403-A9EF-288B-4ADE9C3446B6}"/>
                </a:ext>
              </a:extLst>
            </p:cNvPr>
            <p:cNvSpPr/>
            <p:nvPr/>
          </p:nvSpPr>
          <p:spPr>
            <a:xfrm>
              <a:off x="4775702" y="4459174"/>
              <a:ext cx="2839771" cy="1081547"/>
            </a:xfrm>
            <a:prstGeom prst="rect">
              <a:avLst/>
            </a:prstGeom>
            <a:solidFill>
              <a:srgbClr val="AC8953"/>
            </a:solidFill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hthoek 12">
            <a:extLst>
              <a:ext uri="{FF2B5EF4-FFF2-40B4-BE49-F238E27FC236}">
                <a16:creationId xmlns:a16="http://schemas.microsoft.com/office/drawing/2014/main" id="{17734447-BDA1-8852-D244-A81D233B14D4}"/>
              </a:ext>
            </a:extLst>
          </p:cNvPr>
          <p:cNvSpPr/>
          <p:nvPr/>
        </p:nvSpPr>
        <p:spPr>
          <a:xfrm>
            <a:off x="4784451" y="1324280"/>
            <a:ext cx="615635" cy="1050203"/>
          </a:xfrm>
          <a:prstGeom prst="rect">
            <a:avLst/>
          </a:prstGeom>
          <a:solidFill>
            <a:srgbClr val="B49F6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424100DE-7B97-BC5F-A375-A5190FB87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243" y="2425261"/>
            <a:ext cx="814862" cy="1003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ep 14">
            <a:extLst>
              <a:ext uri="{FF2B5EF4-FFF2-40B4-BE49-F238E27FC236}">
                <a16:creationId xmlns:a16="http://schemas.microsoft.com/office/drawing/2014/main" id="{0A2A1ADF-77C3-88B3-FED0-F9244AA132FD}"/>
              </a:ext>
            </a:extLst>
          </p:cNvPr>
          <p:cNvGrpSpPr/>
          <p:nvPr/>
        </p:nvGrpSpPr>
        <p:grpSpPr>
          <a:xfrm>
            <a:off x="5039497" y="4649048"/>
            <a:ext cx="2113006" cy="844550"/>
            <a:chOff x="5055973" y="4371975"/>
            <a:chExt cx="2113006" cy="844550"/>
          </a:xfrm>
        </p:grpSpPr>
        <p:cxnSp>
          <p:nvCxnSpPr>
            <p:cNvPr id="16" name="Rechte verbindingslijn 15">
              <a:extLst>
                <a:ext uri="{FF2B5EF4-FFF2-40B4-BE49-F238E27FC236}">
                  <a16:creationId xmlns:a16="http://schemas.microsoft.com/office/drawing/2014/main" id="{941821F3-7E78-F3AF-95E2-1F7CB3C25AF1}"/>
                </a:ext>
              </a:extLst>
            </p:cNvPr>
            <p:cNvCxnSpPr>
              <a:cxnSpLocks/>
            </p:cNvCxnSpPr>
            <p:nvPr/>
          </p:nvCxnSpPr>
          <p:spPr>
            <a:xfrm>
              <a:off x="6112476" y="4371975"/>
              <a:ext cx="0" cy="84455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Rechte verbindingslijn 16">
              <a:extLst>
                <a:ext uri="{FF2B5EF4-FFF2-40B4-BE49-F238E27FC236}">
                  <a16:creationId xmlns:a16="http://schemas.microsoft.com/office/drawing/2014/main" id="{22201703-4E4E-3A24-9811-139C9B0265E8}"/>
                </a:ext>
              </a:extLst>
            </p:cNvPr>
            <p:cNvCxnSpPr>
              <a:cxnSpLocks/>
            </p:cNvCxnSpPr>
            <p:nvPr/>
          </p:nvCxnSpPr>
          <p:spPr>
            <a:xfrm>
              <a:off x="5055973" y="4579894"/>
              <a:ext cx="2113006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8" name="Rechte verbindingslijn 17">
            <a:extLst>
              <a:ext uri="{FF2B5EF4-FFF2-40B4-BE49-F238E27FC236}">
                <a16:creationId xmlns:a16="http://schemas.microsoft.com/office/drawing/2014/main" id="{BEF35379-2A4F-FE9F-4E37-3D919046AF69}"/>
              </a:ext>
            </a:extLst>
          </p:cNvPr>
          <p:cNvCxnSpPr>
            <a:cxnSpLocks/>
          </p:cNvCxnSpPr>
          <p:nvPr/>
        </p:nvCxnSpPr>
        <p:spPr>
          <a:xfrm>
            <a:off x="5039497" y="5203042"/>
            <a:ext cx="211300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46614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3EBDA7-0DD7-3474-217F-1AE6760F5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24E2805-90EF-6B5F-718C-86720FCA52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D6C46F5-64D9-22A3-EEC9-B7FAF969F7B6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7DFF4BC-76C5-C351-6214-B0C90CAE3C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07" y="0"/>
            <a:ext cx="12025586" cy="6858000"/>
          </a:xfrm>
          <a:prstGeom prst="rect">
            <a:avLst/>
          </a:prstGeo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49F1084C-DD63-8722-689C-359E14ACAB95}"/>
              </a:ext>
            </a:extLst>
          </p:cNvPr>
          <p:cNvGrpSpPr/>
          <p:nvPr/>
        </p:nvGrpSpPr>
        <p:grpSpPr>
          <a:xfrm>
            <a:off x="4618631" y="3492858"/>
            <a:ext cx="2951430" cy="1814877"/>
            <a:chOff x="4719872" y="3725844"/>
            <a:chExt cx="2951430" cy="1814877"/>
          </a:xfrm>
        </p:grpSpPr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29EB33AE-BD1A-C997-800A-CBDE9E2F6606}"/>
                </a:ext>
              </a:extLst>
            </p:cNvPr>
            <p:cNvSpPr txBox="1"/>
            <p:nvPr/>
          </p:nvSpPr>
          <p:spPr>
            <a:xfrm>
              <a:off x="4719872" y="3725844"/>
              <a:ext cx="2951430" cy="692497"/>
            </a:xfrm>
            <a:prstGeom prst="rect">
              <a:avLst/>
            </a:prstGeom>
            <a:solidFill>
              <a:srgbClr val="AC8953"/>
            </a:solidFill>
            <a:scene3d>
              <a:camera prst="orthographicFront"/>
              <a:lightRig rig="threePt" dir="t"/>
            </a:scene3d>
            <a:sp3d>
              <a:bevelT prst="slope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100" dirty="0"/>
                <a:t>Afonso I ‘</a:t>
              </a:r>
              <a:r>
                <a:rPr lang="nl-NL" sz="2100" i="1" dirty="0"/>
                <a:t>de Veroveraar’</a:t>
              </a:r>
              <a:br>
                <a:rPr lang="nl-NL" sz="2800" dirty="0"/>
              </a:br>
              <a:r>
                <a:rPr lang="nl-NL" i="1" dirty="0"/>
                <a:t>Portugal</a:t>
              </a:r>
              <a:endParaRPr lang="en-US" sz="2800" i="1" dirty="0"/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54AC2467-87A2-72E0-4621-0D0778413DAC}"/>
                </a:ext>
              </a:extLst>
            </p:cNvPr>
            <p:cNvSpPr/>
            <p:nvPr/>
          </p:nvSpPr>
          <p:spPr>
            <a:xfrm>
              <a:off x="4775702" y="4459174"/>
              <a:ext cx="2839771" cy="1081547"/>
            </a:xfrm>
            <a:prstGeom prst="rect">
              <a:avLst/>
            </a:prstGeom>
            <a:solidFill>
              <a:srgbClr val="AC8953"/>
            </a:solidFill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hthoek 14">
            <a:extLst>
              <a:ext uri="{FF2B5EF4-FFF2-40B4-BE49-F238E27FC236}">
                <a16:creationId xmlns:a16="http://schemas.microsoft.com/office/drawing/2014/main" id="{C1503F42-A388-11DF-CD5E-A59872A6A48C}"/>
              </a:ext>
            </a:extLst>
          </p:cNvPr>
          <p:cNvSpPr/>
          <p:nvPr/>
        </p:nvSpPr>
        <p:spPr>
          <a:xfrm>
            <a:off x="4831492" y="1126977"/>
            <a:ext cx="668977" cy="1196093"/>
          </a:xfrm>
          <a:prstGeom prst="rect">
            <a:avLst/>
          </a:prstGeom>
          <a:solidFill>
            <a:srgbClr val="B688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EE11ACDD-818E-E44E-9A82-A94F4B6AD4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041" y="2222500"/>
            <a:ext cx="881838" cy="1252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ep 15">
            <a:extLst>
              <a:ext uri="{FF2B5EF4-FFF2-40B4-BE49-F238E27FC236}">
                <a16:creationId xmlns:a16="http://schemas.microsoft.com/office/drawing/2014/main" id="{ECDD5EBD-6880-FBAC-90F2-863F5327774C}"/>
              </a:ext>
            </a:extLst>
          </p:cNvPr>
          <p:cNvGrpSpPr/>
          <p:nvPr/>
        </p:nvGrpSpPr>
        <p:grpSpPr>
          <a:xfrm>
            <a:off x="5055973" y="4371975"/>
            <a:ext cx="2113006" cy="844550"/>
            <a:chOff x="5055973" y="4371975"/>
            <a:chExt cx="2113006" cy="844550"/>
          </a:xfrm>
        </p:grpSpPr>
        <p:cxnSp>
          <p:nvCxnSpPr>
            <p:cNvPr id="17" name="Rechte verbindingslijn 16">
              <a:extLst>
                <a:ext uri="{FF2B5EF4-FFF2-40B4-BE49-F238E27FC236}">
                  <a16:creationId xmlns:a16="http://schemas.microsoft.com/office/drawing/2014/main" id="{D0AAEDBA-4D17-20E3-F277-1E0190E7BE74}"/>
                </a:ext>
              </a:extLst>
            </p:cNvPr>
            <p:cNvCxnSpPr>
              <a:cxnSpLocks/>
            </p:cNvCxnSpPr>
            <p:nvPr/>
          </p:nvCxnSpPr>
          <p:spPr>
            <a:xfrm>
              <a:off x="6112476" y="4371975"/>
              <a:ext cx="0" cy="84455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Rechte verbindingslijn 17">
              <a:extLst>
                <a:ext uri="{FF2B5EF4-FFF2-40B4-BE49-F238E27FC236}">
                  <a16:creationId xmlns:a16="http://schemas.microsoft.com/office/drawing/2014/main" id="{8227D4C5-0ED6-9866-C26E-4A9BBF1FB6F3}"/>
                </a:ext>
              </a:extLst>
            </p:cNvPr>
            <p:cNvCxnSpPr>
              <a:cxnSpLocks/>
            </p:cNvCxnSpPr>
            <p:nvPr/>
          </p:nvCxnSpPr>
          <p:spPr>
            <a:xfrm>
              <a:off x="5055973" y="4579894"/>
              <a:ext cx="2113006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9" name="Rechte verbindingslijn 18">
            <a:extLst>
              <a:ext uri="{FF2B5EF4-FFF2-40B4-BE49-F238E27FC236}">
                <a16:creationId xmlns:a16="http://schemas.microsoft.com/office/drawing/2014/main" id="{DDEAC477-DA66-7D51-3953-6C7FC597F873}"/>
              </a:ext>
            </a:extLst>
          </p:cNvPr>
          <p:cNvCxnSpPr>
            <a:cxnSpLocks/>
          </p:cNvCxnSpPr>
          <p:nvPr/>
        </p:nvCxnSpPr>
        <p:spPr>
          <a:xfrm>
            <a:off x="5055973" y="4925969"/>
            <a:ext cx="211300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91538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788686-1912-AA4F-87DD-BF44F48AD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6D1F85B-AE67-53D1-F6C1-D369BD1BB4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313E167-6728-B062-AC68-50290F22CBB2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7F10EB1B-1AEC-3F64-CB21-36A48101E1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28" y="0"/>
            <a:ext cx="12073944" cy="6858000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29DB0AB6-9D84-4124-1560-044A47CC033D}"/>
              </a:ext>
            </a:extLst>
          </p:cNvPr>
          <p:cNvSpPr/>
          <p:nvPr/>
        </p:nvSpPr>
        <p:spPr>
          <a:xfrm>
            <a:off x="4600628" y="961420"/>
            <a:ext cx="708108" cy="1325563"/>
          </a:xfrm>
          <a:prstGeom prst="rect">
            <a:avLst/>
          </a:prstGeom>
          <a:solidFill>
            <a:srgbClr val="ECED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ep 7">
            <a:extLst>
              <a:ext uri="{FF2B5EF4-FFF2-40B4-BE49-F238E27FC236}">
                <a16:creationId xmlns:a16="http://schemas.microsoft.com/office/drawing/2014/main" id="{A2B7261D-FFD4-E3DA-8123-B73CE97958A5}"/>
              </a:ext>
            </a:extLst>
          </p:cNvPr>
          <p:cNvGrpSpPr/>
          <p:nvPr/>
        </p:nvGrpSpPr>
        <p:grpSpPr>
          <a:xfrm>
            <a:off x="4422313" y="3969046"/>
            <a:ext cx="3422310" cy="1814877"/>
            <a:chOff x="4719872" y="3725844"/>
            <a:chExt cx="2951430" cy="1814877"/>
          </a:xfrm>
          <a:solidFill>
            <a:srgbClr val="787471"/>
          </a:solidFill>
        </p:grpSpPr>
        <p:sp>
          <p:nvSpPr>
            <p:cNvPr id="9" name="Tekstvak 8">
              <a:extLst>
                <a:ext uri="{FF2B5EF4-FFF2-40B4-BE49-F238E27FC236}">
                  <a16:creationId xmlns:a16="http://schemas.microsoft.com/office/drawing/2014/main" id="{E2FE1019-09B2-6B3E-B69F-AB815FB9A30F}"/>
                </a:ext>
              </a:extLst>
            </p:cNvPr>
            <p:cNvSpPr txBox="1"/>
            <p:nvPr/>
          </p:nvSpPr>
          <p:spPr>
            <a:xfrm>
              <a:off x="4719872" y="3725844"/>
              <a:ext cx="2951430" cy="692497"/>
            </a:xfrm>
            <a:prstGeom prst="rect">
              <a:avLst/>
            </a:prstGeom>
            <a:grpFill/>
            <a:scene3d>
              <a:camera prst="orthographicFront"/>
              <a:lightRig rig="threePt" dir="t"/>
            </a:scene3d>
            <a:sp3d>
              <a:bevelT prst="slope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100" dirty="0">
                  <a:solidFill>
                    <a:schemeClr val="bg1">
                      <a:lumMod val="95000"/>
                    </a:schemeClr>
                  </a:solidFill>
                </a:rPr>
                <a:t>Filips II ‘</a:t>
              </a:r>
              <a:r>
                <a:rPr lang="nl-NL" sz="2100" i="1" dirty="0">
                  <a:solidFill>
                    <a:schemeClr val="bg1">
                      <a:lumMod val="95000"/>
                    </a:schemeClr>
                  </a:solidFill>
                </a:rPr>
                <a:t>Augustus’</a:t>
              </a:r>
              <a:br>
                <a:rPr lang="nl-NL" sz="2800" dirty="0">
                  <a:solidFill>
                    <a:schemeClr val="bg1">
                      <a:lumMod val="95000"/>
                    </a:schemeClr>
                  </a:solidFill>
                </a:rPr>
              </a:br>
              <a:r>
                <a:rPr lang="nl-NL" i="1" dirty="0">
                  <a:solidFill>
                    <a:schemeClr val="bg1">
                      <a:lumMod val="95000"/>
                    </a:schemeClr>
                  </a:solidFill>
                </a:rPr>
                <a:t>Frankrijk</a:t>
              </a:r>
              <a:endParaRPr lang="en-US" sz="2800" i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945E3E16-E8F7-40F8-4B23-EECD8F9740C0}"/>
                </a:ext>
              </a:extLst>
            </p:cNvPr>
            <p:cNvSpPr/>
            <p:nvPr/>
          </p:nvSpPr>
          <p:spPr>
            <a:xfrm>
              <a:off x="4775702" y="4459174"/>
              <a:ext cx="2839771" cy="1081547"/>
            </a:xfrm>
            <a:prstGeom prst="rect">
              <a:avLst/>
            </a:prstGeom>
            <a:grpFill/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074" name="Picture 2" descr="Arms of King Philip II of France (1180-1223) (&quot;Augustus&quot;): Azure semée-de-lis or (France (ancient))">
            <a:extLst>
              <a:ext uri="{FF2B5EF4-FFF2-40B4-BE49-F238E27FC236}">
                <a16:creationId xmlns:a16="http://schemas.microsoft.com/office/drawing/2014/main" id="{36E5F509-BAD4-78F8-7B4A-1F1CC6314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313" y="2352385"/>
            <a:ext cx="949331" cy="104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ep 13">
            <a:extLst>
              <a:ext uri="{FF2B5EF4-FFF2-40B4-BE49-F238E27FC236}">
                <a16:creationId xmlns:a16="http://schemas.microsoft.com/office/drawing/2014/main" id="{9BBC1AE5-A2C6-49A3-B3D4-F9D86493A152}"/>
              </a:ext>
            </a:extLst>
          </p:cNvPr>
          <p:cNvGrpSpPr/>
          <p:nvPr/>
        </p:nvGrpSpPr>
        <p:grpSpPr>
          <a:xfrm>
            <a:off x="5103109" y="4792958"/>
            <a:ext cx="2113006" cy="844550"/>
            <a:chOff x="5055973" y="4371975"/>
            <a:chExt cx="2113006" cy="844550"/>
          </a:xfrm>
        </p:grpSpPr>
        <p:cxnSp>
          <p:nvCxnSpPr>
            <p:cNvPr id="15" name="Rechte verbindingslijn 14">
              <a:extLst>
                <a:ext uri="{FF2B5EF4-FFF2-40B4-BE49-F238E27FC236}">
                  <a16:creationId xmlns:a16="http://schemas.microsoft.com/office/drawing/2014/main" id="{0585CD20-9A29-3D33-E88B-39B0B1DC41E7}"/>
                </a:ext>
              </a:extLst>
            </p:cNvPr>
            <p:cNvCxnSpPr>
              <a:cxnSpLocks/>
            </p:cNvCxnSpPr>
            <p:nvPr/>
          </p:nvCxnSpPr>
          <p:spPr>
            <a:xfrm>
              <a:off x="6112476" y="4371975"/>
              <a:ext cx="0" cy="84455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Rechte verbindingslijn 15">
              <a:extLst>
                <a:ext uri="{FF2B5EF4-FFF2-40B4-BE49-F238E27FC236}">
                  <a16:creationId xmlns:a16="http://schemas.microsoft.com/office/drawing/2014/main" id="{294DEAA5-523D-01F3-BDBA-CCAB8E31EA38}"/>
                </a:ext>
              </a:extLst>
            </p:cNvPr>
            <p:cNvCxnSpPr>
              <a:cxnSpLocks/>
            </p:cNvCxnSpPr>
            <p:nvPr/>
          </p:nvCxnSpPr>
          <p:spPr>
            <a:xfrm>
              <a:off x="5055973" y="4579894"/>
              <a:ext cx="2113006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7" name="Rechte verbindingslijn 16">
            <a:extLst>
              <a:ext uri="{FF2B5EF4-FFF2-40B4-BE49-F238E27FC236}">
                <a16:creationId xmlns:a16="http://schemas.microsoft.com/office/drawing/2014/main" id="{8253C1CB-6EE2-0EE1-7C47-35F2520C2C99}"/>
              </a:ext>
            </a:extLst>
          </p:cNvPr>
          <p:cNvCxnSpPr>
            <a:cxnSpLocks/>
          </p:cNvCxnSpPr>
          <p:nvPr/>
        </p:nvCxnSpPr>
        <p:spPr>
          <a:xfrm>
            <a:off x="5103109" y="5346952"/>
            <a:ext cx="211300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52332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F67E37-257D-FA86-053F-A7B9B209E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 </a:t>
            </a:r>
            <a:endParaRPr lang="en-US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2AED311-A0E0-4510-218A-19A7226B87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0D20946-A6E3-60D1-FF73-4BDC524C859E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0407D05-9D22-65FD-351D-E7BAB00DEA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23" y="0"/>
            <a:ext cx="11992753" cy="6858000"/>
          </a:xfrm>
          <a:prstGeom prst="rect">
            <a:avLst/>
          </a:prstGeom>
        </p:spPr>
      </p:pic>
      <p:grpSp>
        <p:nvGrpSpPr>
          <p:cNvPr id="7" name="Groep 6">
            <a:extLst>
              <a:ext uri="{FF2B5EF4-FFF2-40B4-BE49-F238E27FC236}">
                <a16:creationId xmlns:a16="http://schemas.microsoft.com/office/drawing/2014/main" id="{83926AA7-1D4B-3BE2-9AC6-58388AF7EC45}"/>
              </a:ext>
            </a:extLst>
          </p:cNvPr>
          <p:cNvGrpSpPr/>
          <p:nvPr/>
        </p:nvGrpSpPr>
        <p:grpSpPr>
          <a:xfrm>
            <a:off x="4750438" y="3253097"/>
            <a:ext cx="2871894" cy="1814877"/>
            <a:chOff x="4719872" y="3725844"/>
            <a:chExt cx="2951430" cy="1814877"/>
          </a:xfrm>
        </p:grpSpPr>
        <p:sp>
          <p:nvSpPr>
            <p:cNvPr id="8" name="Tekstvak 7">
              <a:extLst>
                <a:ext uri="{FF2B5EF4-FFF2-40B4-BE49-F238E27FC236}">
                  <a16:creationId xmlns:a16="http://schemas.microsoft.com/office/drawing/2014/main" id="{91E8F0D7-E6E9-2B03-A860-D502F44D59BF}"/>
                </a:ext>
              </a:extLst>
            </p:cNvPr>
            <p:cNvSpPr txBox="1"/>
            <p:nvPr/>
          </p:nvSpPr>
          <p:spPr>
            <a:xfrm>
              <a:off x="4719872" y="3725844"/>
              <a:ext cx="2951430" cy="692497"/>
            </a:xfrm>
            <a:prstGeom prst="rect">
              <a:avLst/>
            </a:prstGeom>
            <a:solidFill>
              <a:srgbClr val="AC8953"/>
            </a:solidFill>
            <a:scene3d>
              <a:camera prst="orthographicFront"/>
              <a:lightRig rig="threePt" dir="t"/>
            </a:scene3d>
            <a:sp3d>
              <a:bevelT prst="slope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100" dirty="0"/>
                <a:t>Willem I </a:t>
              </a:r>
              <a:r>
                <a:rPr lang="nl-NL" sz="2100" i="1" dirty="0"/>
                <a:t>‘de Veroveraar’</a:t>
              </a:r>
              <a:r>
                <a:rPr lang="nl-NL" sz="2100" dirty="0"/>
                <a:t> </a:t>
              </a:r>
              <a:r>
                <a:rPr lang="nl-NL" i="1" dirty="0"/>
                <a:t>Engeland</a:t>
              </a:r>
              <a:endParaRPr lang="en-US" sz="2800" i="1" dirty="0"/>
            </a:p>
          </p:txBody>
        </p:sp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0BDFCA3A-A3A4-6204-87C7-6C45166C3E10}"/>
                </a:ext>
              </a:extLst>
            </p:cNvPr>
            <p:cNvSpPr/>
            <p:nvPr/>
          </p:nvSpPr>
          <p:spPr>
            <a:xfrm>
              <a:off x="4775702" y="4459174"/>
              <a:ext cx="2839771" cy="1081547"/>
            </a:xfrm>
            <a:prstGeom prst="rect">
              <a:avLst/>
            </a:prstGeom>
            <a:solidFill>
              <a:srgbClr val="AC8953"/>
            </a:solidFill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hthoek 12">
            <a:extLst>
              <a:ext uri="{FF2B5EF4-FFF2-40B4-BE49-F238E27FC236}">
                <a16:creationId xmlns:a16="http://schemas.microsoft.com/office/drawing/2014/main" id="{3BAB603C-07B3-6C55-E738-7AA5F310EF78}"/>
              </a:ext>
            </a:extLst>
          </p:cNvPr>
          <p:cNvSpPr/>
          <p:nvPr/>
        </p:nvSpPr>
        <p:spPr>
          <a:xfrm>
            <a:off x="4995278" y="1268549"/>
            <a:ext cx="708108" cy="944622"/>
          </a:xfrm>
          <a:prstGeom prst="rect">
            <a:avLst/>
          </a:prstGeom>
          <a:solidFill>
            <a:srgbClr val="AE926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073E029D-6766-B2C7-14B4-47DE3C6A5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7297" y="2225825"/>
            <a:ext cx="871431" cy="1018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ep 13">
            <a:extLst>
              <a:ext uri="{FF2B5EF4-FFF2-40B4-BE49-F238E27FC236}">
                <a16:creationId xmlns:a16="http://schemas.microsoft.com/office/drawing/2014/main" id="{FCC01B71-BE2E-FE80-A15D-3DD03C2A4A24}"/>
              </a:ext>
            </a:extLst>
          </p:cNvPr>
          <p:cNvGrpSpPr/>
          <p:nvPr/>
        </p:nvGrpSpPr>
        <p:grpSpPr>
          <a:xfrm>
            <a:off x="5132173" y="4082057"/>
            <a:ext cx="2113006" cy="844550"/>
            <a:chOff x="5055973" y="4371975"/>
            <a:chExt cx="2113006" cy="844550"/>
          </a:xfrm>
        </p:grpSpPr>
        <p:cxnSp>
          <p:nvCxnSpPr>
            <p:cNvPr id="15" name="Rechte verbindingslijn 14">
              <a:extLst>
                <a:ext uri="{FF2B5EF4-FFF2-40B4-BE49-F238E27FC236}">
                  <a16:creationId xmlns:a16="http://schemas.microsoft.com/office/drawing/2014/main" id="{8C3E79F6-CEF8-AF69-A154-1E4805928655}"/>
                </a:ext>
              </a:extLst>
            </p:cNvPr>
            <p:cNvCxnSpPr>
              <a:cxnSpLocks/>
            </p:cNvCxnSpPr>
            <p:nvPr/>
          </p:nvCxnSpPr>
          <p:spPr>
            <a:xfrm>
              <a:off x="6112476" y="4371975"/>
              <a:ext cx="0" cy="84455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Rechte verbindingslijn 15">
              <a:extLst>
                <a:ext uri="{FF2B5EF4-FFF2-40B4-BE49-F238E27FC236}">
                  <a16:creationId xmlns:a16="http://schemas.microsoft.com/office/drawing/2014/main" id="{7C1F4999-32B5-99EC-A390-A35E14AC9C94}"/>
                </a:ext>
              </a:extLst>
            </p:cNvPr>
            <p:cNvCxnSpPr>
              <a:cxnSpLocks/>
            </p:cNvCxnSpPr>
            <p:nvPr/>
          </p:nvCxnSpPr>
          <p:spPr>
            <a:xfrm>
              <a:off x="5055973" y="4579894"/>
              <a:ext cx="2113006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7" name="Rechte verbindingslijn 16">
            <a:extLst>
              <a:ext uri="{FF2B5EF4-FFF2-40B4-BE49-F238E27FC236}">
                <a16:creationId xmlns:a16="http://schemas.microsoft.com/office/drawing/2014/main" id="{392F9556-2A46-3649-C7F3-C2B4FF7EF176}"/>
              </a:ext>
            </a:extLst>
          </p:cNvPr>
          <p:cNvCxnSpPr>
            <a:cxnSpLocks/>
          </p:cNvCxnSpPr>
          <p:nvPr/>
        </p:nvCxnSpPr>
        <p:spPr>
          <a:xfrm>
            <a:off x="5132173" y="4636051"/>
            <a:ext cx="211300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03562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DDE0F9-3916-6063-856B-05DCFF519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79A3297-C8DA-C6AE-A853-446C87CE62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73ED32C-FA9A-DC33-7C07-523CE3042058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08A35929-AC4F-6A27-1085-EF960999D7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90" y="0"/>
            <a:ext cx="12012420" cy="6858000"/>
          </a:xfrm>
          <a:prstGeom prst="rect">
            <a:avLst/>
          </a:prstGeom>
        </p:spPr>
      </p:pic>
      <p:sp>
        <p:nvSpPr>
          <p:cNvPr id="13" name="Rechthoek 12">
            <a:extLst>
              <a:ext uri="{FF2B5EF4-FFF2-40B4-BE49-F238E27FC236}">
                <a16:creationId xmlns:a16="http://schemas.microsoft.com/office/drawing/2014/main" id="{ACADFE3A-364E-BD65-E67F-0079EB3653FC}"/>
              </a:ext>
            </a:extLst>
          </p:cNvPr>
          <p:cNvSpPr/>
          <p:nvPr/>
        </p:nvSpPr>
        <p:spPr>
          <a:xfrm>
            <a:off x="4978400" y="1143000"/>
            <a:ext cx="539750" cy="1003300"/>
          </a:xfrm>
          <a:prstGeom prst="rect">
            <a:avLst/>
          </a:prstGeom>
          <a:solidFill>
            <a:srgbClr val="F6E99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3EDE0D37-066A-3353-3AF6-E4FC74F74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608" y="2190302"/>
            <a:ext cx="903692" cy="1141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ep 9">
            <a:extLst>
              <a:ext uri="{FF2B5EF4-FFF2-40B4-BE49-F238E27FC236}">
                <a16:creationId xmlns:a16="http://schemas.microsoft.com/office/drawing/2014/main" id="{ED4FD70C-1569-5851-86C3-67479BD587D7}"/>
              </a:ext>
            </a:extLst>
          </p:cNvPr>
          <p:cNvGrpSpPr/>
          <p:nvPr/>
        </p:nvGrpSpPr>
        <p:grpSpPr>
          <a:xfrm>
            <a:off x="4719213" y="3331892"/>
            <a:ext cx="2776722" cy="1771450"/>
            <a:chOff x="4719213" y="3331892"/>
            <a:chExt cx="2776722" cy="1771450"/>
          </a:xfrm>
        </p:grpSpPr>
        <p:grpSp>
          <p:nvGrpSpPr>
            <p:cNvPr id="7" name="Groep 6">
              <a:extLst>
                <a:ext uri="{FF2B5EF4-FFF2-40B4-BE49-F238E27FC236}">
                  <a16:creationId xmlns:a16="http://schemas.microsoft.com/office/drawing/2014/main" id="{35EE5A24-7357-F3E3-B4D9-7B89115F03A0}"/>
                </a:ext>
              </a:extLst>
            </p:cNvPr>
            <p:cNvGrpSpPr/>
            <p:nvPr/>
          </p:nvGrpSpPr>
          <p:grpSpPr>
            <a:xfrm>
              <a:off x="4719213" y="3331892"/>
              <a:ext cx="2776722" cy="1771450"/>
              <a:chOff x="4733828" y="3675578"/>
              <a:chExt cx="2951430" cy="1865143"/>
            </a:xfrm>
          </p:grpSpPr>
          <p:sp>
            <p:nvSpPr>
              <p:cNvPr id="8" name="Tekstvak 7">
                <a:extLst>
                  <a:ext uri="{FF2B5EF4-FFF2-40B4-BE49-F238E27FC236}">
                    <a16:creationId xmlns:a16="http://schemas.microsoft.com/office/drawing/2014/main" id="{6D74C792-A150-D471-CF91-0718484E765B}"/>
                  </a:ext>
                </a:extLst>
              </p:cNvPr>
              <p:cNvSpPr txBox="1"/>
              <p:nvPr/>
            </p:nvSpPr>
            <p:spPr>
              <a:xfrm>
                <a:off x="4733828" y="3675578"/>
                <a:ext cx="2951430" cy="712921"/>
              </a:xfrm>
              <a:prstGeom prst="rect">
                <a:avLst/>
              </a:prstGeom>
              <a:solidFill>
                <a:srgbClr val="AC8953"/>
              </a:solidFill>
              <a:scene3d>
                <a:camera prst="orthographicFront"/>
                <a:lightRig rig="threePt" dir="t"/>
              </a:scene3d>
              <a:sp3d>
                <a:bevelT prst="slope"/>
              </a:sp3d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sz="2000" dirty="0"/>
                  <a:t>Karel IV ‘</a:t>
                </a:r>
                <a:r>
                  <a:rPr lang="nl-NL" sz="2000" i="1" dirty="0"/>
                  <a:t>van Luxemburg’</a:t>
                </a:r>
                <a:br>
                  <a:rPr lang="nl-NL" sz="2800" dirty="0"/>
                </a:br>
                <a:r>
                  <a:rPr lang="nl-NL" i="1" dirty="0"/>
                  <a:t>Heilige Roomse Rijk</a:t>
                </a:r>
                <a:endParaRPr lang="en-US" sz="2800" i="1" dirty="0"/>
              </a:p>
            </p:txBody>
          </p:sp>
          <p:sp>
            <p:nvSpPr>
              <p:cNvPr id="9" name="Rechthoek 8">
                <a:extLst>
                  <a:ext uri="{FF2B5EF4-FFF2-40B4-BE49-F238E27FC236}">
                    <a16:creationId xmlns:a16="http://schemas.microsoft.com/office/drawing/2014/main" id="{63E1D2C1-D18F-0426-57F8-E5A2EE3036BB}"/>
                  </a:ext>
                </a:extLst>
              </p:cNvPr>
              <p:cNvSpPr/>
              <p:nvPr/>
            </p:nvSpPr>
            <p:spPr>
              <a:xfrm>
                <a:off x="4775702" y="4459174"/>
                <a:ext cx="2839771" cy="1081547"/>
              </a:xfrm>
              <a:prstGeom prst="rect">
                <a:avLst/>
              </a:prstGeom>
              <a:solidFill>
                <a:srgbClr val="AC8953"/>
              </a:solidFill>
              <a:scene3d>
                <a:camera prst="orthographicFront"/>
                <a:lightRig rig="threePt" dir="t"/>
              </a:scene3d>
              <a:sp3d>
                <a:bevelT prst="slope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ep 13">
              <a:extLst>
                <a:ext uri="{FF2B5EF4-FFF2-40B4-BE49-F238E27FC236}">
                  <a16:creationId xmlns:a16="http://schemas.microsoft.com/office/drawing/2014/main" id="{7F795EDE-73EA-37D8-D169-D7A44193E0CE}"/>
                </a:ext>
              </a:extLst>
            </p:cNvPr>
            <p:cNvGrpSpPr/>
            <p:nvPr/>
          </p:nvGrpSpPr>
          <p:grpSpPr>
            <a:xfrm>
              <a:off x="5039497" y="4167458"/>
              <a:ext cx="2113006" cy="844550"/>
              <a:chOff x="5055973" y="4371975"/>
              <a:chExt cx="2113006" cy="844550"/>
            </a:xfrm>
          </p:grpSpPr>
          <p:cxnSp>
            <p:nvCxnSpPr>
              <p:cNvPr id="15" name="Rechte verbindingslijn 14">
                <a:extLst>
                  <a:ext uri="{FF2B5EF4-FFF2-40B4-BE49-F238E27FC236}">
                    <a16:creationId xmlns:a16="http://schemas.microsoft.com/office/drawing/2014/main" id="{F4BBD3DE-8112-36B1-2B36-DAD83EB478B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12476" y="4371975"/>
                <a:ext cx="0" cy="84455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" name="Rechte verbindingslijn 15">
                <a:extLst>
                  <a:ext uri="{FF2B5EF4-FFF2-40B4-BE49-F238E27FC236}">
                    <a16:creationId xmlns:a16="http://schemas.microsoft.com/office/drawing/2014/main" id="{65FA4209-C062-36FF-76BD-739551FF1A1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55973" y="4579894"/>
                <a:ext cx="2113006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17" name="Rechte verbindingslijn 16">
              <a:extLst>
                <a:ext uri="{FF2B5EF4-FFF2-40B4-BE49-F238E27FC236}">
                  <a16:creationId xmlns:a16="http://schemas.microsoft.com/office/drawing/2014/main" id="{0FF51D61-8051-A9CB-1EDB-FD3DCEDDF091}"/>
                </a:ext>
              </a:extLst>
            </p:cNvPr>
            <p:cNvCxnSpPr>
              <a:cxnSpLocks/>
            </p:cNvCxnSpPr>
            <p:nvPr/>
          </p:nvCxnSpPr>
          <p:spPr>
            <a:xfrm>
              <a:off x="5039497" y="4667754"/>
              <a:ext cx="2113006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601208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ep 22">
            <a:extLst>
              <a:ext uri="{FF2B5EF4-FFF2-40B4-BE49-F238E27FC236}">
                <a16:creationId xmlns:a16="http://schemas.microsoft.com/office/drawing/2014/main" id="{174C9417-BBF2-1CAD-591E-532E740B0F98}"/>
              </a:ext>
            </a:extLst>
          </p:cNvPr>
          <p:cNvGrpSpPr/>
          <p:nvPr/>
        </p:nvGrpSpPr>
        <p:grpSpPr>
          <a:xfrm>
            <a:off x="3213689" y="0"/>
            <a:ext cx="6449325" cy="6420746"/>
            <a:chOff x="2777920" y="0"/>
            <a:chExt cx="6449325" cy="6420746"/>
          </a:xfrm>
        </p:grpSpPr>
        <p:pic>
          <p:nvPicPr>
            <p:cNvPr id="6" name="Afbeelding 5">
              <a:extLst>
                <a:ext uri="{FF2B5EF4-FFF2-40B4-BE49-F238E27FC236}">
                  <a16:creationId xmlns:a16="http://schemas.microsoft.com/office/drawing/2014/main" id="{66854CC5-279F-7360-47B0-B1487061A6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77920" y="0"/>
              <a:ext cx="6449325" cy="6420746"/>
            </a:xfrm>
            <a:prstGeom prst="rect">
              <a:avLst/>
            </a:prstGeom>
          </p:spPr>
        </p:pic>
        <p:grpSp>
          <p:nvGrpSpPr>
            <p:cNvPr id="15" name="Groep 14">
              <a:extLst>
                <a:ext uri="{FF2B5EF4-FFF2-40B4-BE49-F238E27FC236}">
                  <a16:creationId xmlns:a16="http://schemas.microsoft.com/office/drawing/2014/main" id="{39FE170B-3F6D-5628-D473-F86AEC904724}"/>
                </a:ext>
              </a:extLst>
            </p:cNvPr>
            <p:cNvGrpSpPr/>
            <p:nvPr/>
          </p:nvGrpSpPr>
          <p:grpSpPr>
            <a:xfrm>
              <a:off x="4562320" y="3307281"/>
              <a:ext cx="3362750" cy="1988617"/>
              <a:chOff x="4707638" y="3399156"/>
              <a:chExt cx="2776722" cy="1712387"/>
            </a:xfrm>
          </p:grpSpPr>
          <p:grpSp>
            <p:nvGrpSpPr>
              <p:cNvPr id="16" name="Groep 15">
                <a:extLst>
                  <a:ext uri="{FF2B5EF4-FFF2-40B4-BE49-F238E27FC236}">
                    <a16:creationId xmlns:a16="http://schemas.microsoft.com/office/drawing/2014/main" id="{27B061E3-3962-E2E5-912A-41E64C50806A}"/>
                  </a:ext>
                </a:extLst>
              </p:cNvPr>
              <p:cNvGrpSpPr/>
              <p:nvPr/>
            </p:nvGrpSpPr>
            <p:grpSpPr>
              <a:xfrm>
                <a:off x="4707638" y="3399156"/>
                <a:ext cx="2776722" cy="1712387"/>
                <a:chOff x="4721525" y="3746400"/>
                <a:chExt cx="2951430" cy="1802956"/>
              </a:xfrm>
            </p:grpSpPr>
            <p:sp>
              <p:nvSpPr>
                <p:cNvPr id="21" name="Tekstvak 20">
                  <a:extLst>
                    <a:ext uri="{FF2B5EF4-FFF2-40B4-BE49-F238E27FC236}">
                      <a16:creationId xmlns:a16="http://schemas.microsoft.com/office/drawing/2014/main" id="{48382856-D044-5384-8D63-D47C3254795C}"/>
                    </a:ext>
                  </a:extLst>
                </p:cNvPr>
                <p:cNvSpPr txBox="1"/>
                <p:nvPr/>
              </p:nvSpPr>
              <p:spPr>
                <a:xfrm>
                  <a:off x="4721525" y="3746400"/>
                  <a:ext cx="2951430" cy="641796"/>
                </a:xfrm>
                <a:prstGeom prst="rect">
                  <a:avLst/>
                </a:prstGeom>
                <a:solidFill>
                  <a:srgbClr val="AC8953"/>
                </a:solidFill>
                <a:scene3d>
                  <a:camera prst="orthographicFront"/>
                  <a:lightRig rig="threePt" dir="t"/>
                </a:scene3d>
                <a:sp3d>
                  <a:bevelT prst="slope"/>
                </a:sp3d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NL" sz="2000" dirty="0"/>
                    <a:t>Maria </a:t>
                  </a:r>
                  <a:r>
                    <a:rPr lang="nl-NL" sz="2000" i="1" dirty="0"/>
                    <a:t>‘de Rijke’</a:t>
                  </a:r>
                </a:p>
                <a:p>
                  <a:pPr algn="ctr"/>
                  <a:r>
                    <a:rPr lang="nl-NL" sz="2000" i="1" dirty="0"/>
                    <a:t>Hertogin van Bourgondië</a:t>
                  </a:r>
                  <a:endParaRPr lang="en-US" sz="2800" i="1" dirty="0"/>
                </a:p>
              </p:txBody>
            </p:sp>
            <p:sp>
              <p:nvSpPr>
                <p:cNvPr id="22" name="Rechthoek 21">
                  <a:extLst>
                    <a:ext uri="{FF2B5EF4-FFF2-40B4-BE49-F238E27FC236}">
                      <a16:creationId xmlns:a16="http://schemas.microsoft.com/office/drawing/2014/main" id="{57E2E0CA-365E-7F91-9832-D1B9CA554938}"/>
                    </a:ext>
                  </a:extLst>
                </p:cNvPr>
                <p:cNvSpPr/>
                <p:nvPr/>
              </p:nvSpPr>
              <p:spPr>
                <a:xfrm>
                  <a:off x="4777355" y="4397655"/>
                  <a:ext cx="2839771" cy="1151701"/>
                </a:xfrm>
                <a:prstGeom prst="rect">
                  <a:avLst/>
                </a:prstGeom>
                <a:solidFill>
                  <a:srgbClr val="AC8953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prst="slope"/>
                </a:sp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7" name="Groep 16">
                <a:extLst>
                  <a:ext uri="{FF2B5EF4-FFF2-40B4-BE49-F238E27FC236}">
                    <a16:creationId xmlns:a16="http://schemas.microsoft.com/office/drawing/2014/main" id="{FD8A777E-5572-6FD5-CBCA-C4263F05E3D0}"/>
                  </a:ext>
                </a:extLst>
              </p:cNvPr>
              <p:cNvGrpSpPr/>
              <p:nvPr/>
            </p:nvGrpSpPr>
            <p:grpSpPr>
              <a:xfrm>
                <a:off x="5039497" y="4134650"/>
                <a:ext cx="2113006" cy="844550"/>
                <a:chOff x="5055973" y="4339167"/>
                <a:chExt cx="2113006" cy="844550"/>
              </a:xfrm>
            </p:grpSpPr>
            <p:cxnSp>
              <p:nvCxnSpPr>
                <p:cNvPr id="19" name="Rechte verbindingslijn 18">
                  <a:extLst>
                    <a:ext uri="{FF2B5EF4-FFF2-40B4-BE49-F238E27FC236}">
                      <a16:creationId xmlns:a16="http://schemas.microsoft.com/office/drawing/2014/main" id="{0076DE1C-ED3D-43C9-B08C-B25F7E930D7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112476" y="4339167"/>
                  <a:ext cx="0" cy="84455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Rechte verbindingslijn 19">
                  <a:extLst>
                    <a:ext uri="{FF2B5EF4-FFF2-40B4-BE49-F238E27FC236}">
                      <a16:creationId xmlns:a16="http://schemas.microsoft.com/office/drawing/2014/main" id="{660E66A2-C546-62F5-3E36-D3364EB1AE2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055973" y="4579894"/>
                  <a:ext cx="2113006" cy="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8" name="Rechte verbindingslijn 17">
                <a:extLst>
                  <a:ext uri="{FF2B5EF4-FFF2-40B4-BE49-F238E27FC236}">
                    <a16:creationId xmlns:a16="http://schemas.microsoft.com/office/drawing/2014/main" id="{D2F08ABB-1FBB-1C0F-2188-7B86829A62C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39497" y="4667754"/>
                <a:ext cx="2113006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C40D2DE9-431C-54AD-D1F1-7C2688565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450" y="1874886"/>
            <a:ext cx="1230452" cy="1354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hthoek 24">
            <a:extLst>
              <a:ext uri="{FF2B5EF4-FFF2-40B4-BE49-F238E27FC236}">
                <a16:creationId xmlns:a16="http://schemas.microsoft.com/office/drawing/2014/main" id="{064F974B-C956-9372-6A01-4A7DDCF3E839}"/>
              </a:ext>
            </a:extLst>
          </p:cNvPr>
          <p:cNvSpPr/>
          <p:nvPr/>
        </p:nvSpPr>
        <p:spPr>
          <a:xfrm>
            <a:off x="5248275" y="838200"/>
            <a:ext cx="502444" cy="948138"/>
          </a:xfrm>
          <a:prstGeom prst="rect">
            <a:avLst/>
          </a:prstGeom>
          <a:solidFill>
            <a:srgbClr val="3331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0192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6B1FE0-46D8-2854-F7A4-202395D5B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ga je doen?</a:t>
            </a:r>
            <a:endParaRPr lang="en-US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EAE194A-CDEC-86BB-92B7-1B8029BE80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194" y="1734041"/>
            <a:ext cx="4683992" cy="4351338"/>
          </a:xfrm>
        </p:spPr>
        <p:txBody>
          <a:bodyPr/>
          <a:lstStyle/>
          <a:p>
            <a:r>
              <a:rPr lang="nl-NL" dirty="0"/>
              <a:t>Je gaat het leven van de vorst in kaart brengen, en ‘scoort’ de vorst op 6 categorieën. </a:t>
            </a:r>
          </a:p>
          <a:p>
            <a:pPr lvl="1"/>
            <a:r>
              <a:rPr lang="nl-NL" dirty="0"/>
              <a:t>Dit gaat nu niet over voetbalkwaliteiten, maar over aspecten van het koningschap.</a:t>
            </a:r>
          </a:p>
          <a:p>
            <a:r>
              <a:rPr lang="nl-NL" dirty="0"/>
              <a:t>Je onderbouwt je kaart door uitleg te geven op het invulblad.</a:t>
            </a:r>
          </a:p>
          <a:p>
            <a:endParaRPr lang="en-US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6CBA581F-B540-2F06-6980-11180E6915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2980" y="0"/>
            <a:ext cx="5169020" cy="6858000"/>
          </a:xfrm>
          <a:prstGeom prst="rect">
            <a:avLst/>
          </a:prstGeom>
        </p:spPr>
      </p:pic>
      <p:graphicFrame>
        <p:nvGraphicFramePr>
          <p:cNvPr id="5" name="Tijdelijke aanduiding voor inhoud 4">
            <a:extLst>
              <a:ext uri="{FF2B5EF4-FFF2-40B4-BE49-F238E27FC236}">
                <a16:creationId xmlns:a16="http://schemas.microsoft.com/office/drawing/2014/main" id="{258EE836-C2FC-7BFD-6ABB-E1295D5AC9F3}"/>
              </a:ext>
            </a:extLst>
          </p:cNvPr>
          <p:cNvGraphicFramePr>
            <a:graphicFrameLocks noGrp="1"/>
          </p:cNvGraphicFramePr>
          <p:nvPr>
            <p:ph idx="13"/>
          </p:nvPr>
        </p:nvGraphicFramePr>
        <p:xfrm>
          <a:off x="8277224" y="3970989"/>
          <a:ext cx="2946402" cy="137350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73201">
                  <a:extLst>
                    <a:ext uri="{9D8B030D-6E8A-4147-A177-3AD203B41FA5}">
                      <a16:colId xmlns:a16="http://schemas.microsoft.com/office/drawing/2014/main" val="1045228477"/>
                    </a:ext>
                  </a:extLst>
                </a:gridCol>
                <a:gridCol w="1473201">
                  <a:extLst>
                    <a:ext uri="{9D8B030D-6E8A-4147-A177-3AD203B41FA5}">
                      <a16:colId xmlns:a16="http://schemas.microsoft.com/office/drawing/2014/main" val="1431836531"/>
                    </a:ext>
                  </a:extLst>
                </a:gridCol>
              </a:tblGrid>
              <a:tr h="366711">
                <a:tc>
                  <a:txBody>
                    <a:bodyPr/>
                    <a:lstStyle/>
                    <a:p>
                      <a:pPr algn="ctr"/>
                      <a:r>
                        <a:rPr lang="nl-NL" b="0" dirty="0">
                          <a:solidFill>
                            <a:schemeClr val="tx1"/>
                          </a:solidFill>
                        </a:rPr>
                        <a:t>Leiderschap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DFC57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b="0" dirty="0">
                          <a:solidFill>
                            <a:schemeClr val="tx1"/>
                          </a:solidFill>
                        </a:rPr>
                        <a:t>Tactiek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DFC5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9974657"/>
                  </a:ext>
                </a:extLst>
              </a:tr>
              <a:tr h="366711">
                <a:tc>
                  <a:txBody>
                    <a:bodyPr/>
                    <a:lstStyle/>
                    <a:p>
                      <a:pPr algn="ctr"/>
                      <a:r>
                        <a:rPr lang="nl-NL" b="0" dirty="0">
                          <a:solidFill>
                            <a:schemeClr val="tx1"/>
                          </a:solidFill>
                        </a:rPr>
                        <a:t>Diplomatie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DFC57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b="0" dirty="0">
                          <a:solidFill>
                            <a:schemeClr val="tx1"/>
                          </a:solidFill>
                        </a:rPr>
                        <a:t>Kracht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DFC5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583433"/>
                  </a:ext>
                </a:extLst>
              </a:tr>
              <a:tr h="592141">
                <a:tc>
                  <a:txBody>
                    <a:bodyPr/>
                    <a:lstStyle/>
                    <a:p>
                      <a:pPr algn="ctr"/>
                      <a:r>
                        <a:rPr lang="nl-NL" b="0" dirty="0">
                          <a:solidFill>
                            <a:schemeClr val="tx1"/>
                          </a:solidFill>
                        </a:rPr>
                        <a:t>Religie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DFC57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b="0" dirty="0">
                          <a:solidFill>
                            <a:schemeClr val="tx1"/>
                          </a:solidFill>
                        </a:rPr>
                        <a:t>Territoriale uitbreiding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DFC5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9047069"/>
                  </a:ext>
                </a:extLst>
              </a:tr>
            </a:tbl>
          </a:graphicData>
        </a:graphic>
      </p:graphicFrame>
      <p:pic>
        <p:nvPicPr>
          <p:cNvPr id="11" name="Afbeelding 10">
            <a:extLst>
              <a:ext uri="{FF2B5EF4-FFF2-40B4-BE49-F238E27FC236}">
                <a16:creationId xmlns:a16="http://schemas.microsoft.com/office/drawing/2014/main" id="{66B7F7F1-A073-9C2D-AA36-828CCB3C58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24" b="93379" l="6667" r="94747">
                        <a14:foregroundMark x1="9495" y1="8659" x2="44040" y2="75552"/>
                        <a14:foregroundMark x1="44040" y1="75552" x2="24242" y2="33616"/>
                        <a14:foregroundMark x1="24242" y1="33616" x2="68485" y2="11036"/>
                        <a14:foregroundMark x1="68485" y1="11036" x2="89697" y2="9847"/>
                        <a14:foregroundMark x1="47475" y1="19015" x2="34747" y2="70289"/>
                        <a14:foregroundMark x1="34747" y1="70289" x2="13535" y2="55518"/>
                        <a14:foregroundMark x1="12323" y1="63497" x2="12323" y2="63497"/>
                        <a14:foregroundMark x1="40808" y1="90832" x2="40808" y2="90832"/>
                        <a14:foregroundMark x1="43838" y1="22750" x2="24242" y2="69779"/>
                        <a14:foregroundMark x1="24242" y1="69779" x2="49899" y2="89134"/>
                        <a14:foregroundMark x1="46667" y1="92699" x2="46667" y2="92699"/>
                        <a14:foregroundMark x1="47273" y1="93548" x2="33333" y2="84720"/>
                        <a14:foregroundMark x1="7879" y1="46010" x2="6667" y2="4924"/>
                        <a14:foregroundMark x1="94545" y1="16978" x2="94747" y2="349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93880" y="2280734"/>
            <a:ext cx="934993" cy="1112548"/>
          </a:xfrm>
          <a:prstGeom prst="rect">
            <a:avLst/>
          </a:prstGeom>
        </p:spPr>
      </p:pic>
      <p:sp>
        <p:nvSpPr>
          <p:cNvPr id="12" name="Rechthoek 11">
            <a:extLst>
              <a:ext uri="{FF2B5EF4-FFF2-40B4-BE49-F238E27FC236}">
                <a16:creationId xmlns:a16="http://schemas.microsoft.com/office/drawing/2014/main" id="{4843729D-5DEF-BD00-76F3-9B16319F0E0A}"/>
              </a:ext>
            </a:extLst>
          </p:cNvPr>
          <p:cNvSpPr/>
          <p:nvPr/>
        </p:nvSpPr>
        <p:spPr>
          <a:xfrm>
            <a:off x="8353558" y="1034431"/>
            <a:ext cx="615635" cy="1132295"/>
          </a:xfrm>
          <a:prstGeom prst="rect">
            <a:avLst/>
          </a:prstGeom>
          <a:solidFill>
            <a:srgbClr val="DFC57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5D2F58AF-3A3D-3428-03AC-C98B13912927}"/>
              </a:ext>
            </a:extLst>
          </p:cNvPr>
          <p:cNvSpPr txBox="1"/>
          <p:nvPr/>
        </p:nvSpPr>
        <p:spPr>
          <a:xfrm>
            <a:off x="8193880" y="887207"/>
            <a:ext cx="11120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000" dirty="0">
                <a:latin typeface="Algerian" panose="04020705040A02060702" pitchFamily="82" charset="0"/>
              </a:rPr>
              <a:t>94</a:t>
            </a:r>
            <a:endParaRPr lang="en-US" sz="4800" dirty="0">
              <a:latin typeface="Algerian" panose="04020705040A02060702" pitchFamily="82" charset="0"/>
            </a:endParaRPr>
          </a:p>
        </p:txBody>
      </p:sp>
      <p:pic>
        <p:nvPicPr>
          <p:cNvPr id="11272" name="Picture 8" descr="undefined">
            <a:extLst>
              <a:ext uri="{FF2B5EF4-FFF2-40B4-BE49-F238E27FC236}">
                <a16:creationId xmlns:a16="http://schemas.microsoft.com/office/drawing/2014/main" id="{1879F4DF-870A-6E7D-6DAD-6E61ADCDC8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8533" y="1700897"/>
            <a:ext cx="450660" cy="420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rling Haaland EA FC 25 Ratings, Prices, and Cards - FUT.GG">
            <a:extLst>
              <a:ext uri="{FF2B5EF4-FFF2-40B4-BE49-F238E27FC236}">
                <a16:creationId xmlns:a16="http://schemas.microsoft.com/office/drawing/2014/main" id="{F815A9A0-702F-A1A5-6DCC-529892475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825" y="2539778"/>
            <a:ext cx="3117850" cy="4318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al 3">
            <a:extLst>
              <a:ext uri="{FF2B5EF4-FFF2-40B4-BE49-F238E27FC236}">
                <a16:creationId xmlns:a16="http://schemas.microsoft.com/office/drawing/2014/main" id="{DEEDCF62-9D80-9FDD-E5C8-64A0643B4CF5}"/>
              </a:ext>
            </a:extLst>
          </p:cNvPr>
          <p:cNvSpPr/>
          <p:nvPr/>
        </p:nvSpPr>
        <p:spPr>
          <a:xfrm>
            <a:off x="4948806" y="5114601"/>
            <a:ext cx="2801887" cy="116310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Rechte verbindingslijn met pijl 7">
            <a:extLst>
              <a:ext uri="{FF2B5EF4-FFF2-40B4-BE49-F238E27FC236}">
                <a16:creationId xmlns:a16="http://schemas.microsoft.com/office/drawing/2014/main" id="{54F08ADC-9C70-BD11-D67F-7E08D47C7BE9}"/>
              </a:ext>
            </a:extLst>
          </p:cNvPr>
          <p:cNvCxnSpPr>
            <a:cxnSpLocks/>
            <a:endCxn id="5" idx="1"/>
          </p:cNvCxnSpPr>
          <p:nvPr/>
        </p:nvCxnSpPr>
        <p:spPr>
          <a:xfrm flipV="1">
            <a:off x="7113473" y="4657740"/>
            <a:ext cx="1163751" cy="45686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27440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7217C3-D77D-E2D3-F6FC-56DD36129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Hoe ga je dit doen?</a:t>
            </a:r>
            <a:endParaRPr lang="en-US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DC80707-1918-2581-5216-2E9E149F61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Je zit samen in een groep van 3 studenten. </a:t>
            </a:r>
          </a:p>
          <a:p>
            <a:r>
              <a:rPr lang="nl-NL" dirty="0"/>
              <a:t>Je krijgt een vorst toebedeeld.</a:t>
            </a:r>
          </a:p>
          <a:p>
            <a:r>
              <a:rPr lang="nl-NL" dirty="0"/>
              <a:t>Gezamenlijk bepalen jullie de scores. Zie invulblad.</a:t>
            </a:r>
            <a:br>
              <a:rPr lang="nl-NL" dirty="0"/>
            </a:br>
            <a:endParaRPr lang="nl-NL" dirty="0"/>
          </a:p>
          <a:p>
            <a:r>
              <a:rPr lang="nl-NL" dirty="0"/>
              <a:t>Hierna ga je in gesprek met andere studenten om jullie kaarten te bespreken.</a:t>
            </a:r>
            <a:endParaRPr lang="en-US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3FC303B-344C-A068-56F9-C52641D59572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C7B6C9D-6E37-F127-B7A4-35FE9F572B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644042"/>
            <a:ext cx="5621409" cy="556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6293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BE8EF3-182B-DB3F-E85C-A05CF4D4E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Bespreking</a:t>
            </a:r>
            <a:endParaRPr lang="en-US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EA01A1F-9B16-F5E2-CC41-9CDE2305F3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Nu zit je met verschillende vorsten bij elkaar. Bespreek de onderdelen van je vorst.</a:t>
            </a:r>
          </a:p>
          <a:p>
            <a:endParaRPr lang="nl-NL" dirty="0"/>
          </a:p>
          <a:p>
            <a:r>
              <a:rPr lang="nl-NL" dirty="0"/>
              <a:t>Welke vorst van jullie groep is het belangrijkst en waarom?</a:t>
            </a:r>
            <a:endParaRPr lang="en-US" dirty="0"/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CE46DEC5-8360-7A4E-C25B-E47E004C8422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/>
          <a:stretch>
            <a:fillRect/>
          </a:stretch>
        </p:blipFill>
        <p:spPr>
          <a:xfrm>
            <a:off x="9618562" y="68318"/>
            <a:ext cx="2439241" cy="3210429"/>
          </a:xfr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049D37C9-053B-2A65-53F4-BD26483BE6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5081" y="3428998"/>
            <a:ext cx="2146201" cy="3155527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ABE2D975-AFCB-330A-6649-FBC421022C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0648" y="68318"/>
            <a:ext cx="2146199" cy="3210429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ED54DB47-A46C-9AF4-A63C-7A9644351D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30649" y="3428998"/>
            <a:ext cx="2146200" cy="3223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4605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Afbeelding 20">
            <a:extLst>
              <a:ext uri="{FF2B5EF4-FFF2-40B4-BE49-F238E27FC236}">
                <a16:creationId xmlns:a16="http://schemas.microsoft.com/office/drawing/2014/main" id="{0B5EBBE5-6F46-ADCA-39E1-DFD5A15AC9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76" y="0"/>
            <a:ext cx="12010248" cy="6858000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9F442C86-AB70-F05B-6324-75F4B05225D0}"/>
              </a:ext>
            </a:extLst>
          </p:cNvPr>
          <p:cNvSpPr/>
          <p:nvPr/>
        </p:nvSpPr>
        <p:spPr>
          <a:xfrm>
            <a:off x="4676114" y="1000897"/>
            <a:ext cx="615635" cy="1132295"/>
          </a:xfrm>
          <a:prstGeom prst="rect">
            <a:avLst/>
          </a:prstGeom>
          <a:solidFill>
            <a:srgbClr val="E0BF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6C4DBB45-9182-996C-94C2-E3475BCFD481}"/>
              </a:ext>
            </a:extLst>
          </p:cNvPr>
          <p:cNvSpPr txBox="1"/>
          <p:nvPr/>
        </p:nvSpPr>
        <p:spPr>
          <a:xfrm>
            <a:off x="4636761" y="3393357"/>
            <a:ext cx="2951430" cy="800219"/>
          </a:xfrm>
          <a:prstGeom prst="rect">
            <a:avLst/>
          </a:prstGeom>
          <a:solidFill>
            <a:srgbClr val="AC8953"/>
          </a:solidFill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 rtlCol="0">
            <a:spAutoFit/>
          </a:bodyPr>
          <a:lstStyle/>
          <a:p>
            <a:pPr algn="ctr"/>
            <a:r>
              <a:rPr lang="nl-NL" sz="2400" dirty="0"/>
              <a:t>Frederik ‘</a:t>
            </a:r>
            <a:r>
              <a:rPr lang="nl-NL" sz="2400" i="1" dirty="0"/>
              <a:t>Barbarossa</a:t>
            </a:r>
            <a:r>
              <a:rPr lang="nl-NL" sz="2800" dirty="0"/>
              <a:t>’</a:t>
            </a:r>
            <a:br>
              <a:rPr lang="nl-NL" sz="2800" dirty="0"/>
            </a:br>
            <a:r>
              <a:rPr lang="nl-NL" i="1" dirty="0"/>
              <a:t>Heilige Roomse Rijk</a:t>
            </a:r>
            <a:endParaRPr lang="en-US" sz="2800" i="1" dirty="0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05D27D04-53EC-A75F-5812-749D89BD04C8}"/>
              </a:ext>
            </a:extLst>
          </p:cNvPr>
          <p:cNvSpPr/>
          <p:nvPr/>
        </p:nvSpPr>
        <p:spPr>
          <a:xfrm>
            <a:off x="4676114" y="4259997"/>
            <a:ext cx="2839771" cy="1081547"/>
          </a:xfrm>
          <a:prstGeom prst="rect">
            <a:avLst/>
          </a:prstGeom>
          <a:solidFill>
            <a:srgbClr val="AC8953"/>
          </a:solidFill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ep 18">
            <a:extLst>
              <a:ext uri="{FF2B5EF4-FFF2-40B4-BE49-F238E27FC236}">
                <a16:creationId xmlns:a16="http://schemas.microsoft.com/office/drawing/2014/main" id="{105CDB00-7A6D-9FE2-DFF2-38E1C85E36A5}"/>
              </a:ext>
            </a:extLst>
          </p:cNvPr>
          <p:cNvGrpSpPr/>
          <p:nvPr/>
        </p:nvGrpSpPr>
        <p:grpSpPr>
          <a:xfrm>
            <a:off x="5055973" y="4371975"/>
            <a:ext cx="2113006" cy="844550"/>
            <a:chOff x="5055973" y="4371975"/>
            <a:chExt cx="2113006" cy="844550"/>
          </a:xfrm>
        </p:grpSpPr>
        <p:cxnSp>
          <p:nvCxnSpPr>
            <p:cNvPr id="13" name="Rechte verbindingslijn 12">
              <a:extLst>
                <a:ext uri="{FF2B5EF4-FFF2-40B4-BE49-F238E27FC236}">
                  <a16:creationId xmlns:a16="http://schemas.microsoft.com/office/drawing/2014/main" id="{C87844D8-F84A-82F3-2EA0-4A97FE981E2B}"/>
                </a:ext>
              </a:extLst>
            </p:cNvPr>
            <p:cNvCxnSpPr>
              <a:cxnSpLocks/>
            </p:cNvCxnSpPr>
            <p:nvPr/>
          </p:nvCxnSpPr>
          <p:spPr>
            <a:xfrm>
              <a:off x="6112476" y="4371975"/>
              <a:ext cx="0" cy="84455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Rechte verbindingslijn 15">
              <a:extLst>
                <a:ext uri="{FF2B5EF4-FFF2-40B4-BE49-F238E27FC236}">
                  <a16:creationId xmlns:a16="http://schemas.microsoft.com/office/drawing/2014/main" id="{666E07DE-92D8-0BB8-AE6F-FCD193571A91}"/>
                </a:ext>
              </a:extLst>
            </p:cNvPr>
            <p:cNvCxnSpPr>
              <a:cxnSpLocks/>
            </p:cNvCxnSpPr>
            <p:nvPr/>
          </p:nvCxnSpPr>
          <p:spPr>
            <a:xfrm>
              <a:off x="5055973" y="4579894"/>
              <a:ext cx="2113006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4" name="Afbeelding 23">
            <a:extLst>
              <a:ext uri="{FF2B5EF4-FFF2-40B4-BE49-F238E27FC236}">
                <a16:creationId xmlns:a16="http://schemas.microsoft.com/office/drawing/2014/main" id="{DE3F9F7B-035B-A99D-8825-82589B91BE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06" b="97403" l="4500" r="94125">
                        <a14:foregroundMark x1="55250" y1="9632" x2="47625" y2="6926"/>
                        <a14:foregroundMark x1="47625" y1="6926" x2="43250" y2="9632"/>
                        <a14:foregroundMark x1="48250" y1="91883" x2="48250" y2="91883"/>
                        <a14:foregroundMark x1="8500" y1="40476" x2="8500" y2="40476"/>
                        <a14:foregroundMark x1="7000" y1="8550" x2="7000" y2="15584"/>
                        <a14:foregroundMark x1="33875" y1="11147" x2="32500" y2="19048"/>
                        <a14:foregroundMark x1="32500" y1="19048" x2="35000" y2="25541"/>
                        <a14:foregroundMark x1="3250" y1="3788" x2="16750" y2="67316"/>
                        <a14:foregroundMark x1="16750" y1="67316" x2="32000" y2="87121"/>
                        <a14:foregroundMark x1="32000" y1="87121" x2="47375" y2="96970"/>
                        <a14:foregroundMark x1="47375" y1="96970" x2="57750" y2="94156"/>
                        <a14:foregroundMark x1="57750" y1="94156" x2="85375" y2="65152"/>
                        <a14:foregroundMark x1="85375" y1="65152" x2="92125" y2="9632"/>
                        <a14:foregroundMark x1="92125" y1="9632" x2="79875" y2="4762"/>
                        <a14:foregroundMark x1="79875" y1="4762" x2="4500" y2="2706"/>
                        <a14:foregroundMark x1="37375" y1="14502" x2="49375" y2="20022"/>
                        <a14:foregroundMark x1="49375" y1="20022" x2="72250" y2="14827"/>
                        <a14:foregroundMark x1="72250" y1="14827" x2="63750" y2="21753"/>
                        <a14:foregroundMark x1="63750" y1="21753" x2="66375" y2="13853"/>
                        <a14:foregroundMark x1="66375" y1="13853" x2="60625" y2="8333"/>
                        <a14:foregroundMark x1="60625" y1="8333" x2="66375" y2="8766"/>
                        <a14:foregroundMark x1="69750" y1="21320" x2="61375" y2="26732"/>
                        <a14:foregroundMark x1="61375" y1="26732" x2="67875" y2="22619"/>
                        <a14:foregroundMark x1="67875" y1="22619" x2="69750" y2="22835"/>
                        <a14:foregroundMark x1="36500" y1="19481" x2="36375" y2="27922"/>
                        <a14:foregroundMark x1="36375" y1="27922" x2="27625" y2="21212"/>
                        <a14:foregroundMark x1="27625" y1="21212" x2="38500" y2="4329"/>
                        <a14:foregroundMark x1="38500" y1="4329" x2="37750" y2="11255"/>
                        <a14:foregroundMark x1="37750" y1="11255" x2="40375" y2="13745"/>
                        <a14:foregroundMark x1="85500" y1="4113" x2="94000" y2="9740"/>
                        <a14:foregroundMark x1="94000" y1="9740" x2="94125" y2="12121"/>
                        <a14:foregroundMark x1="49500" y1="97403" x2="49500" y2="9740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93760" y="2214948"/>
            <a:ext cx="980342" cy="1132296"/>
          </a:xfrm>
          <a:prstGeom prst="rect">
            <a:avLst/>
          </a:prstGeom>
        </p:spPr>
      </p:pic>
      <p:cxnSp>
        <p:nvCxnSpPr>
          <p:cNvPr id="28" name="Rechte verbindingslijn 27">
            <a:extLst>
              <a:ext uri="{FF2B5EF4-FFF2-40B4-BE49-F238E27FC236}">
                <a16:creationId xmlns:a16="http://schemas.microsoft.com/office/drawing/2014/main" id="{2C122C0E-5E86-08A4-9570-A4D864F78A99}"/>
              </a:ext>
            </a:extLst>
          </p:cNvPr>
          <p:cNvCxnSpPr>
            <a:cxnSpLocks/>
          </p:cNvCxnSpPr>
          <p:nvPr/>
        </p:nvCxnSpPr>
        <p:spPr>
          <a:xfrm>
            <a:off x="5055973" y="4925969"/>
            <a:ext cx="211300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99147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B3EAD7FB-4137-C91C-8C79-531FD87A2E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86" y="0"/>
            <a:ext cx="12016828" cy="6858000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D5B098F9-CA25-A04D-6A6D-1875F53D59C2}"/>
              </a:ext>
            </a:extLst>
          </p:cNvPr>
          <p:cNvSpPr txBox="1"/>
          <p:nvPr/>
        </p:nvSpPr>
        <p:spPr>
          <a:xfrm>
            <a:off x="4719872" y="3628177"/>
            <a:ext cx="2951430" cy="830997"/>
          </a:xfrm>
          <a:prstGeom prst="rect">
            <a:avLst/>
          </a:prstGeom>
          <a:solidFill>
            <a:srgbClr val="AC8953"/>
          </a:solidFill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 rtlCol="0">
            <a:spAutoFit/>
          </a:bodyPr>
          <a:lstStyle/>
          <a:p>
            <a:pPr algn="ctr"/>
            <a:r>
              <a:rPr lang="nl-NL" sz="2800" dirty="0"/>
              <a:t>Filips </a:t>
            </a:r>
            <a:r>
              <a:rPr lang="nl-NL" sz="2800" i="1" dirty="0"/>
              <a:t>‘de Schone’</a:t>
            </a:r>
            <a:br>
              <a:rPr lang="nl-NL" sz="2800" i="1" dirty="0"/>
            </a:br>
            <a:r>
              <a:rPr lang="nl-NL" i="1" dirty="0"/>
              <a:t>Frankrijk</a:t>
            </a:r>
            <a:endParaRPr lang="en-US" sz="2800" i="1" dirty="0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CDAF5765-3FC1-25B8-B136-E3D8DFFECBDA}"/>
              </a:ext>
            </a:extLst>
          </p:cNvPr>
          <p:cNvSpPr/>
          <p:nvPr/>
        </p:nvSpPr>
        <p:spPr>
          <a:xfrm>
            <a:off x="4775702" y="4459174"/>
            <a:ext cx="2839771" cy="1081547"/>
          </a:xfrm>
          <a:prstGeom prst="rect">
            <a:avLst/>
          </a:prstGeom>
          <a:solidFill>
            <a:srgbClr val="AC8953"/>
          </a:solidFill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C8DCA33B-447A-7F7B-2C5F-DF11B408861B}"/>
              </a:ext>
            </a:extLst>
          </p:cNvPr>
          <p:cNvSpPr/>
          <p:nvPr/>
        </p:nvSpPr>
        <p:spPr>
          <a:xfrm>
            <a:off x="4798337" y="1231270"/>
            <a:ext cx="615635" cy="1050203"/>
          </a:xfrm>
          <a:prstGeom prst="rect">
            <a:avLst/>
          </a:prstGeom>
          <a:solidFill>
            <a:srgbClr val="AC895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Arms of King Philip II of France (1180-1223) (&quot;Augustus&quot;): Azure semée-de-lis or (France (ancient))">
            <a:extLst>
              <a:ext uri="{FF2B5EF4-FFF2-40B4-BE49-F238E27FC236}">
                <a16:creationId xmlns:a16="http://schemas.microsoft.com/office/drawing/2014/main" id="{0E38460A-A37E-1230-84FE-0308A619D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740" y="2327621"/>
            <a:ext cx="963303" cy="1271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ep 13">
            <a:extLst>
              <a:ext uri="{FF2B5EF4-FFF2-40B4-BE49-F238E27FC236}">
                <a16:creationId xmlns:a16="http://schemas.microsoft.com/office/drawing/2014/main" id="{6631F577-7041-D4C5-1463-670B36D6EF59}"/>
              </a:ext>
            </a:extLst>
          </p:cNvPr>
          <p:cNvGrpSpPr/>
          <p:nvPr/>
        </p:nvGrpSpPr>
        <p:grpSpPr>
          <a:xfrm>
            <a:off x="5119473" y="4577672"/>
            <a:ext cx="2113006" cy="844550"/>
            <a:chOff x="5055973" y="4371975"/>
            <a:chExt cx="2113006" cy="844550"/>
          </a:xfrm>
        </p:grpSpPr>
        <p:cxnSp>
          <p:nvCxnSpPr>
            <p:cNvPr id="15" name="Rechte verbindingslijn 14">
              <a:extLst>
                <a:ext uri="{FF2B5EF4-FFF2-40B4-BE49-F238E27FC236}">
                  <a16:creationId xmlns:a16="http://schemas.microsoft.com/office/drawing/2014/main" id="{80CD3370-AE25-4CC1-BE75-3ADECD082C24}"/>
                </a:ext>
              </a:extLst>
            </p:cNvPr>
            <p:cNvCxnSpPr>
              <a:cxnSpLocks/>
            </p:cNvCxnSpPr>
            <p:nvPr/>
          </p:nvCxnSpPr>
          <p:spPr>
            <a:xfrm>
              <a:off x="6112476" y="4371975"/>
              <a:ext cx="0" cy="84455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Rechte verbindingslijn 15">
              <a:extLst>
                <a:ext uri="{FF2B5EF4-FFF2-40B4-BE49-F238E27FC236}">
                  <a16:creationId xmlns:a16="http://schemas.microsoft.com/office/drawing/2014/main" id="{8C82E760-F556-9D1A-3632-BDDECEF9B760}"/>
                </a:ext>
              </a:extLst>
            </p:cNvPr>
            <p:cNvCxnSpPr>
              <a:cxnSpLocks/>
            </p:cNvCxnSpPr>
            <p:nvPr/>
          </p:nvCxnSpPr>
          <p:spPr>
            <a:xfrm>
              <a:off x="5055973" y="4579894"/>
              <a:ext cx="2113006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7" name="Rechte verbindingslijn 16">
            <a:extLst>
              <a:ext uri="{FF2B5EF4-FFF2-40B4-BE49-F238E27FC236}">
                <a16:creationId xmlns:a16="http://schemas.microsoft.com/office/drawing/2014/main" id="{D5090C99-BB7B-694C-4C2B-981A1ECB5B03}"/>
              </a:ext>
            </a:extLst>
          </p:cNvPr>
          <p:cNvCxnSpPr>
            <a:cxnSpLocks/>
          </p:cNvCxnSpPr>
          <p:nvPr/>
        </p:nvCxnSpPr>
        <p:spPr>
          <a:xfrm>
            <a:off x="5119473" y="5131666"/>
            <a:ext cx="211300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21537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D6C4EC-AEA1-FE11-DD6D-FAEB42BF6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56F05F4-B79F-5630-5059-3AA2C6339B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C713122-EC0C-6550-6051-CC125D45D0AB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72B232B5-5D8D-1B57-A021-BAC30F9238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02" y="0"/>
            <a:ext cx="12018996" cy="6858000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03C60D3C-2EF3-3FFC-69D2-C4ED0179DAB4}"/>
              </a:ext>
            </a:extLst>
          </p:cNvPr>
          <p:cNvSpPr txBox="1"/>
          <p:nvPr/>
        </p:nvSpPr>
        <p:spPr>
          <a:xfrm>
            <a:off x="4620285" y="3204263"/>
            <a:ext cx="2951430" cy="830997"/>
          </a:xfrm>
          <a:prstGeom prst="rect">
            <a:avLst/>
          </a:prstGeom>
          <a:solidFill>
            <a:srgbClr val="4B4945"/>
          </a:solidFill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 rtlCol="0">
            <a:spAutoFit/>
          </a:bodyPr>
          <a:lstStyle/>
          <a:p>
            <a:pPr algn="ctr"/>
            <a:r>
              <a:rPr lang="nl-NL" sz="2800" dirty="0" err="1">
                <a:solidFill>
                  <a:schemeClr val="bg1">
                    <a:lumMod val="95000"/>
                  </a:schemeClr>
                </a:solidFill>
              </a:rPr>
              <a:t>Vlad</a:t>
            </a:r>
            <a:r>
              <a:rPr lang="nl-NL" sz="2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nl-NL" sz="2800" i="1" dirty="0">
                <a:solidFill>
                  <a:schemeClr val="bg1">
                    <a:lumMod val="95000"/>
                  </a:schemeClr>
                </a:solidFill>
              </a:rPr>
              <a:t>‘de </a:t>
            </a:r>
            <a:r>
              <a:rPr lang="nl-NL" sz="2800" i="1" dirty="0" err="1">
                <a:solidFill>
                  <a:schemeClr val="bg1">
                    <a:lumMod val="95000"/>
                  </a:schemeClr>
                </a:solidFill>
              </a:rPr>
              <a:t>Spietser</a:t>
            </a:r>
            <a:r>
              <a:rPr lang="nl-NL" sz="2800" i="1" dirty="0">
                <a:solidFill>
                  <a:schemeClr val="bg1">
                    <a:lumMod val="95000"/>
                  </a:schemeClr>
                </a:solidFill>
              </a:rPr>
              <a:t>’</a:t>
            </a:r>
            <a:br>
              <a:rPr lang="nl-NL" sz="2800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nl-NL" i="1" dirty="0">
                <a:solidFill>
                  <a:schemeClr val="bg1">
                    <a:lumMod val="95000"/>
                  </a:schemeClr>
                </a:solidFill>
              </a:rPr>
              <a:t>Walachije</a:t>
            </a:r>
            <a:endParaRPr lang="en-US" sz="2800" i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7E3F4ECE-1A56-A3B0-7E25-B93CEAFC0729}"/>
              </a:ext>
            </a:extLst>
          </p:cNvPr>
          <p:cNvSpPr/>
          <p:nvPr/>
        </p:nvSpPr>
        <p:spPr>
          <a:xfrm>
            <a:off x="4676115" y="4035260"/>
            <a:ext cx="2839771" cy="1081547"/>
          </a:xfrm>
          <a:prstGeom prst="rect">
            <a:avLst/>
          </a:prstGeom>
          <a:solidFill>
            <a:srgbClr val="4B4945"/>
          </a:solidFill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9CD87D0B-F0A8-5545-4E0A-4F7C7AF97EB3}"/>
              </a:ext>
            </a:extLst>
          </p:cNvPr>
          <p:cNvSpPr/>
          <p:nvPr/>
        </p:nvSpPr>
        <p:spPr>
          <a:xfrm>
            <a:off x="4784451" y="1293620"/>
            <a:ext cx="615635" cy="1001764"/>
          </a:xfrm>
          <a:prstGeom prst="rect">
            <a:avLst/>
          </a:prstGeom>
          <a:solidFill>
            <a:srgbClr val="5753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642D1D00-E674-D291-72B8-336BDFE0C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027" y="2235691"/>
            <a:ext cx="768939" cy="982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ep 12">
            <a:extLst>
              <a:ext uri="{FF2B5EF4-FFF2-40B4-BE49-F238E27FC236}">
                <a16:creationId xmlns:a16="http://schemas.microsoft.com/office/drawing/2014/main" id="{7BBA6CA8-CEFE-3906-1090-9F5E9FABC0E3}"/>
              </a:ext>
            </a:extLst>
          </p:cNvPr>
          <p:cNvGrpSpPr/>
          <p:nvPr/>
        </p:nvGrpSpPr>
        <p:grpSpPr>
          <a:xfrm>
            <a:off x="5039497" y="4126890"/>
            <a:ext cx="2113006" cy="844550"/>
            <a:chOff x="5055973" y="4371975"/>
            <a:chExt cx="2113006" cy="844550"/>
          </a:xfrm>
        </p:grpSpPr>
        <p:cxnSp>
          <p:nvCxnSpPr>
            <p:cNvPr id="14" name="Rechte verbindingslijn 13">
              <a:extLst>
                <a:ext uri="{FF2B5EF4-FFF2-40B4-BE49-F238E27FC236}">
                  <a16:creationId xmlns:a16="http://schemas.microsoft.com/office/drawing/2014/main" id="{B2B10FC5-E607-EF23-4E63-42FD94DA5817}"/>
                </a:ext>
              </a:extLst>
            </p:cNvPr>
            <p:cNvCxnSpPr>
              <a:cxnSpLocks/>
            </p:cNvCxnSpPr>
            <p:nvPr/>
          </p:nvCxnSpPr>
          <p:spPr>
            <a:xfrm>
              <a:off x="6112476" y="4371975"/>
              <a:ext cx="0" cy="84455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Rechte verbindingslijn 14">
              <a:extLst>
                <a:ext uri="{FF2B5EF4-FFF2-40B4-BE49-F238E27FC236}">
                  <a16:creationId xmlns:a16="http://schemas.microsoft.com/office/drawing/2014/main" id="{117AFFF1-5C52-73E3-C06C-0762BA3F44FB}"/>
                </a:ext>
              </a:extLst>
            </p:cNvPr>
            <p:cNvCxnSpPr>
              <a:cxnSpLocks/>
            </p:cNvCxnSpPr>
            <p:nvPr/>
          </p:nvCxnSpPr>
          <p:spPr>
            <a:xfrm>
              <a:off x="5055973" y="4579894"/>
              <a:ext cx="2113006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6" name="Rechte verbindingslijn 15">
            <a:extLst>
              <a:ext uri="{FF2B5EF4-FFF2-40B4-BE49-F238E27FC236}">
                <a16:creationId xmlns:a16="http://schemas.microsoft.com/office/drawing/2014/main" id="{A956E8AE-D983-7DC9-7B7D-F143107B260D}"/>
              </a:ext>
            </a:extLst>
          </p:cNvPr>
          <p:cNvCxnSpPr>
            <a:cxnSpLocks/>
          </p:cNvCxnSpPr>
          <p:nvPr/>
        </p:nvCxnSpPr>
        <p:spPr>
          <a:xfrm>
            <a:off x="5039497" y="4680884"/>
            <a:ext cx="211300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20013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2FDA2E-2CD6-5AB5-E105-6CBF93C95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5A01F76-1A78-6E7A-4331-A09ADA2EFF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0CBE4A2-9DB4-6F7C-2EA0-566C690174BF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61B34C9A-36A6-50CF-5282-FDF0EDB415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" y="0"/>
            <a:ext cx="12001500" cy="6858000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2DB4DC05-4C17-4735-FA59-E4CDA4E66C28}"/>
              </a:ext>
            </a:extLst>
          </p:cNvPr>
          <p:cNvSpPr txBox="1"/>
          <p:nvPr/>
        </p:nvSpPr>
        <p:spPr>
          <a:xfrm>
            <a:off x="4620283" y="3429000"/>
            <a:ext cx="3076763" cy="830997"/>
          </a:xfrm>
          <a:prstGeom prst="rect">
            <a:avLst/>
          </a:prstGeom>
          <a:solidFill>
            <a:srgbClr val="4B4945"/>
          </a:solidFill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 rtlCol="0">
            <a:spAutoFit/>
          </a:bodyPr>
          <a:lstStyle/>
          <a:p>
            <a:pPr algn="ctr"/>
            <a:r>
              <a:rPr lang="nl-NL" sz="2800" dirty="0">
                <a:solidFill>
                  <a:schemeClr val="bg1">
                    <a:lumMod val="95000"/>
                  </a:schemeClr>
                </a:solidFill>
              </a:rPr>
              <a:t>Edward I ‘</a:t>
            </a:r>
            <a:r>
              <a:rPr lang="nl-NL" sz="2800" i="1" dirty="0">
                <a:solidFill>
                  <a:schemeClr val="bg1">
                    <a:lumMod val="95000"/>
                  </a:schemeClr>
                </a:solidFill>
              </a:rPr>
              <a:t>de Stelt’</a:t>
            </a:r>
            <a:br>
              <a:rPr lang="nl-NL" sz="2800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nl-NL" i="1" dirty="0">
                <a:solidFill>
                  <a:schemeClr val="bg1">
                    <a:lumMod val="95000"/>
                  </a:schemeClr>
                </a:solidFill>
              </a:rPr>
              <a:t>Engeland</a:t>
            </a:r>
            <a:endParaRPr lang="en-US" sz="2800" i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B628EB5C-3713-75ED-4229-789B4BF81616}"/>
              </a:ext>
            </a:extLst>
          </p:cNvPr>
          <p:cNvSpPr/>
          <p:nvPr/>
        </p:nvSpPr>
        <p:spPr>
          <a:xfrm>
            <a:off x="4676114" y="4259997"/>
            <a:ext cx="2960362" cy="1081547"/>
          </a:xfrm>
          <a:prstGeom prst="rect">
            <a:avLst/>
          </a:prstGeom>
          <a:solidFill>
            <a:srgbClr val="4B4945"/>
          </a:solidFill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2DDAD34A-34F1-59CC-4431-91070ECA2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286" y="2299144"/>
            <a:ext cx="809012" cy="1129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hthoek 11">
            <a:extLst>
              <a:ext uri="{FF2B5EF4-FFF2-40B4-BE49-F238E27FC236}">
                <a16:creationId xmlns:a16="http://schemas.microsoft.com/office/drawing/2014/main" id="{58D81AF9-BDDC-B3A4-99F8-E4926A41BB6C}"/>
              </a:ext>
            </a:extLst>
          </p:cNvPr>
          <p:cNvSpPr/>
          <p:nvPr/>
        </p:nvSpPr>
        <p:spPr>
          <a:xfrm>
            <a:off x="4843771" y="1276841"/>
            <a:ext cx="600376" cy="914400"/>
          </a:xfrm>
          <a:prstGeom prst="rect">
            <a:avLst/>
          </a:prstGeom>
          <a:solidFill>
            <a:srgbClr val="37363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ep 12">
            <a:extLst>
              <a:ext uri="{FF2B5EF4-FFF2-40B4-BE49-F238E27FC236}">
                <a16:creationId xmlns:a16="http://schemas.microsoft.com/office/drawing/2014/main" id="{3C2F4A01-E22E-919D-9904-35A3CE7BBD79}"/>
              </a:ext>
            </a:extLst>
          </p:cNvPr>
          <p:cNvGrpSpPr/>
          <p:nvPr/>
        </p:nvGrpSpPr>
        <p:grpSpPr>
          <a:xfrm>
            <a:off x="5055973" y="4371975"/>
            <a:ext cx="2113006" cy="844550"/>
            <a:chOff x="5055973" y="4371975"/>
            <a:chExt cx="2113006" cy="844550"/>
          </a:xfrm>
        </p:grpSpPr>
        <p:cxnSp>
          <p:nvCxnSpPr>
            <p:cNvPr id="14" name="Rechte verbindingslijn 13">
              <a:extLst>
                <a:ext uri="{FF2B5EF4-FFF2-40B4-BE49-F238E27FC236}">
                  <a16:creationId xmlns:a16="http://schemas.microsoft.com/office/drawing/2014/main" id="{1F5BA0E1-164B-A243-22BF-D9F95655FBBB}"/>
                </a:ext>
              </a:extLst>
            </p:cNvPr>
            <p:cNvCxnSpPr>
              <a:cxnSpLocks/>
            </p:cNvCxnSpPr>
            <p:nvPr/>
          </p:nvCxnSpPr>
          <p:spPr>
            <a:xfrm>
              <a:off x="6112476" y="4371975"/>
              <a:ext cx="0" cy="84455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Rechte verbindingslijn 14">
              <a:extLst>
                <a:ext uri="{FF2B5EF4-FFF2-40B4-BE49-F238E27FC236}">
                  <a16:creationId xmlns:a16="http://schemas.microsoft.com/office/drawing/2014/main" id="{5B153370-2B1F-1CE4-27EC-56D59E0AADCD}"/>
                </a:ext>
              </a:extLst>
            </p:cNvPr>
            <p:cNvCxnSpPr>
              <a:cxnSpLocks/>
            </p:cNvCxnSpPr>
            <p:nvPr/>
          </p:nvCxnSpPr>
          <p:spPr>
            <a:xfrm>
              <a:off x="5055973" y="4579894"/>
              <a:ext cx="2113006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6" name="Rechte verbindingslijn 15">
            <a:extLst>
              <a:ext uri="{FF2B5EF4-FFF2-40B4-BE49-F238E27FC236}">
                <a16:creationId xmlns:a16="http://schemas.microsoft.com/office/drawing/2014/main" id="{3C10BA73-1DEA-E39E-820E-8735B531CF80}"/>
              </a:ext>
            </a:extLst>
          </p:cNvPr>
          <p:cNvCxnSpPr>
            <a:cxnSpLocks/>
          </p:cNvCxnSpPr>
          <p:nvPr/>
        </p:nvCxnSpPr>
        <p:spPr>
          <a:xfrm>
            <a:off x="5055973" y="4925969"/>
            <a:ext cx="211300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00325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F2689B-CA04-7076-E035-BD4C2021E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D636C30-B53B-5C42-BCFA-D0C5308E2E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E891C4A-FEF1-1D34-4B23-5F1F32A65C5F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C3BC8665-6CD6-236E-FC8C-687A0F1A6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94" y="0"/>
            <a:ext cx="11986211" cy="6858000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5F09EB6A-5901-A0C7-233F-E7D0374B6A85}"/>
              </a:ext>
            </a:extLst>
          </p:cNvPr>
          <p:cNvSpPr txBox="1"/>
          <p:nvPr/>
        </p:nvSpPr>
        <p:spPr>
          <a:xfrm>
            <a:off x="4620284" y="3661250"/>
            <a:ext cx="2951430" cy="677108"/>
          </a:xfrm>
          <a:prstGeom prst="rect">
            <a:avLst/>
          </a:prstGeom>
          <a:solidFill>
            <a:srgbClr val="526E89"/>
          </a:solidFill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 rtlCol="0">
            <a:spAutoFit/>
          </a:bodyPr>
          <a:lstStyle/>
          <a:p>
            <a:pPr algn="ctr"/>
            <a:r>
              <a:rPr lang="nl-NL" sz="2000" dirty="0">
                <a:solidFill>
                  <a:schemeClr val="bg1">
                    <a:lumMod val="95000"/>
                  </a:schemeClr>
                </a:solidFill>
              </a:rPr>
              <a:t>Lodewijk IX </a:t>
            </a:r>
            <a:r>
              <a:rPr lang="nl-NL" sz="2000" i="1" dirty="0">
                <a:solidFill>
                  <a:schemeClr val="bg1">
                    <a:lumMod val="95000"/>
                  </a:schemeClr>
                </a:solidFill>
              </a:rPr>
              <a:t>‘de Heilige’</a:t>
            </a:r>
            <a:br>
              <a:rPr lang="nl-NL" sz="2800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nl-NL" i="1" dirty="0">
                <a:solidFill>
                  <a:schemeClr val="bg1">
                    <a:lumMod val="95000"/>
                  </a:schemeClr>
                </a:solidFill>
              </a:rPr>
              <a:t>Frankrijk</a:t>
            </a:r>
            <a:endParaRPr lang="en-US" sz="2800" i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D70E5B65-9C80-CE29-C8D3-29E6973A2C19}"/>
              </a:ext>
            </a:extLst>
          </p:cNvPr>
          <p:cNvSpPr/>
          <p:nvPr/>
        </p:nvSpPr>
        <p:spPr>
          <a:xfrm>
            <a:off x="4676113" y="4397848"/>
            <a:ext cx="2839771" cy="1125622"/>
          </a:xfrm>
          <a:prstGeom prst="rect">
            <a:avLst/>
          </a:prstGeom>
          <a:solidFill>
            <a:srgbClr val="526E89"/>
          </a:solidFill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93A6537D-C9AC-E03B-7CE3-695A027A35BE}"/>
              </a:ext>
            </a:extLst>
          </p:cNvPr>
          <p:cNvSpPr/>
          <p:nvPr/>
        </p:nvSpPr>
        <p:spPr>
          <a:xfrm>
            <a:off x="4784451" y="1134071"/>
            <a:ext cx="615635" cy="1050203"/>
          </a:xfrm>
          <a:prstGeom prst="rect">
            <a:avLst/>
          </a:prstGeom>
          <a:solidFill>
            <a:srgbClr val="6281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Arms of King Philip II of France (1180-1223) (&quot;Augustus&quot;): Azure semée-de-lis or (France (ancient))">
            <a:extLst>
              <a:ext uri="{FF2B5EF4-FFF2-40B4-BE49-F238E27FC236}">
                <a16:creationId xmlns:a16="http://schemas.microsoft.com/office/drawing/2014/main" id="{D07E17D7-B5C5-C1B5-E6EE-1AFCC201B0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284" y="2337489"/>
            <a:ext cx="967717" cy="110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ep 13">
            <a:extLst>
              <a:ext uri="{FF2B5EF4-FFF2-40B4-BE49-F238E27FC236}">
                <a16:creationId xmlns:a16="http://schemas.microsoft.com/office/drawing/2014/main" id="{EF638CC7-D8C1-48D8-93AE-502672235D4C}"/>
              </a:ext>
            </a:extLst>
          </p:cNvPr>
          <p:cNvGrpSpPr/>
          <p:nvPr/>
        </p:nvGrpSpPr>
        <p:grpSpPr>
          <a:xfrm>
            <a:off x="5039497" y="4559839"/>
            <a:ext cx="2113006" cy="844550"/>
            <a:chOff x="5055973" y="4371975"/>
            <a:chExt cx="2113006" cy="844550"/>
          </a:xfrm>
        </p:grpSpPr>
        <p:cxnSp>
          <p:nvCxnSpPr>
            <p:cNvPr id="15" name="Rechte verbindingslijn 14">
              <a:extLst>
                <a:ext uri="{FF2B5EF4-FFF2-40B4-BE49-F238E27FC236}">
                  <a16:creationId xmlns:a16="http://schemas.microsoft.com/office/drawing/2014/main" id="{476BA0C7-D500-76A0-8F0F-9FDE0DE6342D}"/>
                </a:ext>
              </a:extLst>
            </p:cNvPr>
            <p:cNvCxnSpPr>
              <a:cxnSpLocks/>
            </p:cNvCxnSpPr>
            <p:nvPr/>
          </p:nvCxnSpPr>
          <p:spPr>
            <a:xfrm>
              <a:off x="6112476" y="4371975"/>
              <a:ext cx="0" cy="84455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Rechte verbindingslijn 15">
              <a:extLst>
                <a:ext uri="{FF2B5EF4-FFF2-40B4-BE49-F238E27FC236}">
                  <a16:creationId xmlns:a16="http://schemas.microsoft.com/office/drawing/2014/main" id="{6F5EB74E-2352-7476-20A4-475F76A2EB30}"/>
                </a:ext>
              </a:extLst>
            </p:cNvPr>
            <p:cNvCxnSpPr>
              <a:cxnSpLocks/>
            </p:cNvCxnSpPr>
            <p:nvPr/>
          </p:nvCxnSpPr>
          <p:spPr>
            <a:xfrm>
              <a:off x="5055973" y="4579894"/>
              <a:ext cx="2113006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7" name="Rechte verbindingslijn 16">
            <a:extLst>
              <a:ext uri="{FF2B5EF4-FFF2-40B4-BE49-F238E27FC236}">
                <a16:creationId xmlns:a16="http://schemas.microsoft.com/office/drawing/2014/main" id="{CAA8E5AC-6DB9-CD99-171D-540C7A4EBF78}"/>
              </a:ext>
            </a:extLst>
          </p:cNvPr>
          <p:cNvCxnSpPr>
            <a:cxnSpLocks/>
          </p:cNvCxnSpPr>
          <p:nvPr/>
        </p:nvCxnSpPr>
        <p:spPr>
          <a:xfrm>
            <a:off x="5039497" y="5113833"/>
            <a:ext cx="211300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7414222"/>
      </p:ext>
    </p:extLst>
  </p:cSld>
  <p:clrMapOvr>
    <a:masterClrMapping/>
  </p:clrMapOvr>
</p:sld>
</file>

<file path=ppt/theme/theme1.xml><?xml version="1.0" encoding="utf-8"?>
<a:theme xmlns:a="http://schemas.openxmlformats.org/drawingml/2006/main" name="HU reguli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U regulier" id="{CF541F5A-1B9C-4C96-8E28-43E9FD3D288B}" vid="{41B3A435-1279-4A05-A2A3-60830ECEF04C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3553</TotalTime>
  <Words>227</Words>
  <Application>Microsoft Office PowerPoint</Application>
  <PresentationFormat>Breedbeeld</PresentationFormat>
  <Paragraphs>38</Paragraphs>
  <Slides>15</Slides>
  <Notes>4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15</vt:i4>
      </vt:variant>
    </vt:vector>
  </HeadingPairs>
  <TitlesOfParts>
    <vt:vector size="21" baseType="lpstr">
      <vt:lpstr>Algerian</vt:lpstr>
      <vt:lpstr>Aptos</vt:lpstr>
      <vt:lpstr>Arial</vt:lpstr>
      <vt:lpstr>Calibri</vt:lpstr>
      <vt:lpstr>Calibri Light</vt:lpstr>
      <vt:lpstr>HU regulier</vt:lpstr>
      <vt:lpstr>Ranking the King</vt:lpstr>
      <vt:lpstr>Wat ga je doen?</vt:lpstr>
      <vt:lpstr>Hoe ga je dit doen?</vt:lpstr>
      <vt:lpstr>Bespreking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 </vt:lpstr>
      <vt:lpstr>PowerPoint-presentatie</vt:lpstr>
      <vt:lpstr>PowerPoint-presentatie</vt:lpstr>
    </vt:vector>
  </TitlesOfParts>
  <Company>Hogeschool Utrecht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Pieter Mannak</dc:creator>
  <cp:lastModifiedBy>Pieter Mannak</cp:lastModifiedBy>
  <cp:revision>1</cp:revision>
  <dcterms:created xsi:type="dcterms:W3CDTF">2024-10-13T15:13:18Z</dcterms:created>
  <dcterms:modified xsi:type="dcterms:W3CDTF">2024-11-01T16:02:11Z</dcterms:modified>
</cp:coreProperties>
</file>