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60" r:id="rId6"/>
    <p:sldId id="279" r:id="rId7"/>
    <p:sldId id="261" r:id="rId8"/>
    <p:sldId id="263" r:id="rId9"/>
    <p:sldId id="280" r:id="rId10"/>
    <p:sldId id="281" r:id="rId11"/>
    <p:sldId id="264" r:id="rId12"/>
    <p:sldId id="265" r:id="rId13"/>
    <p:sldId id="284" r:id="rId14"/>
    <p:sldId id="282" r:id="rId15"/>
    <p:sldId id="288" r:id="rId16"/>
    <p:sldId id="266" r:id="rId17"/>
    <p:sldId id="267" r:id="rId18"/>
    <p:sldId id="268" r:id="rId19"/>
    <p:sldId id="270" r:id="rId20"/>
    <p:sldId id="269" r:id="rId21"/>
    <p:sldId id="285" r:id="rId22"/>
    <p:sldId id="289" r:id="rId23"/>
    <p:sldId id="271" r:id="rId24"/>
    <p:sldId id="272" r:id="rId25"/>
    <p:sldId id="273" r:id="rId26"/>
    <p:sldId id="274" r:id="rId27"/>
    <p:sldId id="275" r:id="rId28"/>
    <p:sldId id="286" r:id="rId29"/>
    <p:sldId id="290" r:id="rId30"/>
    <p:sldId id="276" r:id="rId31"/>
    <p:sldId id="277" r:id="rId32"/>
    <p:sldId id="278" r:id="rId33"/>
    <p:sldId id="287" r:id="rId34"/>
    <p:sldId id="291" r:id="rId35"/>
    <p:sldId id="283" r:id="rId3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DDE8-F571-4DE2-B860-DA5729E605A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8F85-ED1E-4341-8564-95D338805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4163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DDE8-F571-4DE2-B860-DA5729E605A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8F85-ED1E-4341-8564-95D338805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0367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DDE8-F571-4DE2-B860-DA5729E605A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8F85-ED1E-4341-8564-95D338805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54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DDE8-F571-4DE2-B860-DA5729E605A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8F85-ED1E-4341-8564-95D338805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81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DDE8-F571-4DE2-B860-DA5729E605A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8F85-ED1E-4341-8564-95D338805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4585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DDE8-F571-4DE2-B860-DA5729E605A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8F85-ED1E-4341-8564-95D338805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7322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DDE8-F571-4DE2-B860-DA5729E605A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8F85-ED1E-4341-8564-95D338805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4014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DDE8-F571-4DE2-B860-DA5729E605A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8F85-ED1E-4341-8564-95D338805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11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DDE8-F571-4DE2-B860-DA5729E605A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8F85-ED1E-4341-8564-95D338805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6281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DDE8-F571-4DE2-B860-DA5729E605A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8F85-ED1E-4341-8564-95D338805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8533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DDE8-F571-4DE2-B860-DA5729E605A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8F85-ED1E-4341-8564-95D338805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576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CDDE8-F571-4DE2-B860-DA5729E605AB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C8F85-ED1E-4341-8564-95D3388059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401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talhistory.uh.edu/index.cfm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6762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72256"/>
            <a:ext cx="9144000" cy="152876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nl-N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Het Britse Rijk (1585-1900)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3999" y="1801019"/>
            <a:ext cx="9144000" cy="427037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nl-NL" dirty="0" smtClean="0"/>
              <a:t>Brits kolonialisme in Amerika (1585-1833)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565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28675" y="1402786"/>
            <a:ext cx="7566388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Waarom worden de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Pilgrim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Fathers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door velen gezien als grondleggers van Amerika?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Ze zouden de basis hebben gelegd voor de democratie in Amerika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‘In de 17</a:t>
            </a:r>
            <a:r>
              <a:rPr lang="nl-NL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eeuw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wordt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Amerikaanse </a:t>
            </a:r>
            <a:r>
              <a:rPr lang="nl-NL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oostkust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gekoloniseerd door Engeland.’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Juist.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Vul aan: ‘In het noorden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ontstaan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[…..]koloniën en in het zuiden plantage-economieën.’</a:t>
            </a:r>
          </a:p>
          <a:p>
            <a:pPr marL="457200" lvl="1" indent="0">
              <a:buNone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estigings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Geef voorbeelden van exportproducten van Amerika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Katoen, tabak, rijst, indigo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Waarom profiteren de Britten van import op tabak?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Ze kunnen hier belasting op heffen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Engelse koloniën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Het lot van de indianen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3559629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Kolonialisme ramp voor inheemse bevolking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Voor de komst Europeanen &gt;2 miljoen indianen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Indianen leefden nomadisch, woonden in dorpen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Indianen leefden van landbouw, visserij en jacht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Eerste contacten met Europeanen vreedzaam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Handel tussen Europeanen en indianen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Voedsel in ruil handelswaar als geweren, bijlen, messen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Indianen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836" y="1439727"/>
            <a:ext cx="4528179" cy="327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8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Het lot van de indianen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Oorlogen tussen indianen en kolonisten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Indianen accepteren niet dat kolonisten grond in bezit nemen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Handel blijft, maar ook vaak moordpartijen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Indianen geleidelijk teruggedrongen en gedecimeerd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Indianen sterven massaal door ziekten zoals griep, pokken, mazelen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Ze hebben geen weerstand tegen deze ziekten (kwamen daar niet voor)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1616-1619 sterft 90% v/d kustbevolking in New England door een epidemie </a:t>
            </a:r>
          </a:p>
          <a:p>
            <a:pPr lvl="1">
              <a:buFontTx/>
              <a:buChar char="-"/>
            </a:pP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Pilgrim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Fathers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profiteerden en stichten kolonie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Indianen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5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Het lot van de indianen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Indianen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  <p:pic>
        <p:nvPicPr>
          <p:cNvPr id="12" name="Tijdelijke aanduiding voor inhoud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" y="120649"/>
            <a:ext cx="7606053" cy="6578639"/>
          </a:xfrm>
        </p:spPr>
      </p:pic>
      <p:sp>
        <p:nvSpPr>
          <p:cNvPr id="13" name="Tekstvak 12"/>
          <p:cNvSpPr txBox="1"/>
          <p:nvPr/>
        </p:nvSpPr>
        <p:spPr>
          <a:xfrm>
            <a:off x="7861663" y="5591292"/>
            <a:ext cx="1329078" cy="11079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sz="1100" dirty="0" smtClean="0"/>
              <a:t>Groen = akkerbouw</a:t>
            </a:r>
          </a:p>
          <a:p>
            <a:pPr algn="ctr"/>
            <a:r>
              <a:rPr lang="nl-NL" sz="1100" dirty="0" smtClean="0"/>
              <a:t>Donkerbruin = jagen en verzamelen</a:t>
            </a:r>
          </a:p>
          <a:p>
            <a:pPr algn="ctr"/>
            <a:r>
              <a:rPr lang="nl-NL" sz="1100" dirty="0" smtClean="0"/>
              <a:t>Lichtbruin = jacht</a:t>
            </a:r>
          </a:p>
          <a:p>
            <a:pPr algn="ctr"/>
            <a:r>
              <a:rPr lang="nl-NL" sz="1100" dirty="0" smtClean="0"/>
              <a:t>Blauw = visvangst</a:t>
            </a:r>
            <a:endParaRPr lang="nl-NL" sz="1100" dirty="0"/>
          </a:p>
        </p:txBody>
      </p:sp>
      <p:sp>
        <p:nvSpPr>
          <p:cNvPr id="14" name="Tekstvak 13"/>
          <p:cNvSpPr txBox="1"/>
          <p:nvPr/>
        </p:nvSpPr>
        <p:spPr>
          <a:xfrm>
            <a:off x="7090580" y="642124"/>
            <a:ext cx="1542166" cy="73866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/>
              <a:t>Verspreiding indianenstammen rond 1700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45713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28675" y="1402786"/>
            <a:ext cx="7566388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Welke leefwijze hebben de indianen?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Ze leiden een nomadisch bestaan. Ze leefden van landbouw, visserij en jacht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‘De eerste contacten tussen Europeanen en indianen is gewelddadig. Daarom sterven zoveel indianen.’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Onjuist. De eerste contacten zijn vreedzaam. Later sterven veel indianen door ziekten en uiteindelijk ook geweld.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Tussen Europeanen en indianen is sprake van ruilhandel. Geef hiervan voorbeelden.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Voedsel in ruil voor geweren, bijlen, messen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Waarom zijn de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Pilgrim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Fathers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staat een kolonie te stichten in New England?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Er is een epidemie waarbij een groot deel van de bevolking stierf.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Indianen 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4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190741" y="1590657"/>
            <a:ext cx="2307772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Welke Engelse koloniën ontstonden in Amerika?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90657"/>
            <a:ext cx="7556863" cy="1759817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9190741" y="3405298"/>
            <a:ext cx="2307772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Welke gevolgen had de komst van Europeanen voor de indianen?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9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Trans-Atlantische driehoekshandel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Caribische gebied ook Engelse koloniën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1627: Barbados kolonie 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Eerst tabak verbouwd, later suiker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Grote vraag naar suiker in Europa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80% van Barbados verbouwd met suikerplantages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Ook andere eilanden gekoloniseerd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1655: Jamaica veroverd op Spanje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Werk op suikerplantages door zwarte slaven uit Afrika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Grootste deel bevolking Cariben is slaaf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Aan westkust Afrika worden factorijen (=handelsposten) gesticht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Hier worden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slaafgemaakten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gekocht uit de binnenlanden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Driehoekshandel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Trans-Atlantische driehoekshandel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Driehoekshandel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75" y="315087"/>
            <a:ext cx="11002599" cy="5844424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4743450" y="2532449"/>
            <a:ext cx="971550" cy="8991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/>
          <p:cNvSpPr/>
          <p:nvPr/>
        </p:nvSpPr>
        <p:spPr>
          <a:xfrm>
            <a:off x="8591550" y="3607932"/>
            <a:ext cx="971550" cy="8991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215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Trans-Atlantische driehoekshandel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Driehoekshandel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" y="0"/>
            <a:ext cx="12190049" cy="6657975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8321828" y="6133722"/>
            <a:ext cx="3774377" cy="5232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/>
              <a:t>Slaven werden onder onmenselijke omstandigheden getransporteerd naar Amerika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61016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Trans-Atlantische driehoekshandel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06276" cy="6873691"/>
          </a:xfrm>
          <a:solidFill>
            <a:schemeClr val="accent4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8477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Leidende vraag + Leerdoelen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Leidende vraag: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 welke manier ontwikkelden zich de Engelse koloniën in de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Amerika’s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(1585-1833)?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Leerdoelen: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Welke Engelse koloniën ontstonden in Amerika?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Welke gevolgen had de komst van Europeanen voor de indianen?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deden de Engelsen mee aan de trans-Atlantische driehoekshandel?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ontstonden de Verenigde Staten van Amerika?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werden slavenhandel en slavernij afgeschaft?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7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Trans-Atlantische driehoekshandel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Noord-Amerikaanse oostkust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Plantagekoloniën in het zuiden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Vanaf 1670 ook hier slaven ingezet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Slaven maken 20% van bevolking uit</a:t>
            </a:r>
          </a:p>
          <a:p>
            <a:pPr lvl="1">
              <a:buFont typeface="Symbol" panose="05050102010706020507" pitchFamily="18" charset="2"/>
              <a:buChar char="Þ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Vestigingskoloniën in het noorden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Minder slaven door landbouw en nijverheid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Slaven vooral werkzaam in huishouding of als landarbeider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Royal </a:t>
            </a:r>
            <a:r>
              <a:rPr lang="nl-N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African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Company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Monopolie op slavenhandel (1672)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Nadat handel is vrijgegeven (1698) blijft het belangrijk </a:t>
            </a:r>
          </a:p>
          <a:p>
            <a:pPr lvl="1">
              <a:buFontTx/>
              <a:buChar char="-"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Driehoekshandel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is winstgevend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de driehoekshandel worden plantageproducten naar Europa gebracht, maar ook naar noordelijke koloniën in Amerika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Havensteden als Boston en New York leveren kolonies producten als hout, graan, maïs, gedroogde vis en schoenen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Driehoekshandel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9151365" y="722699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51365" y="1760361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51365" y="2936521"/>
            <a:ext cx="2307772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Driehoekshandel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7371056" y="4532219"/>
            <a:ext cx="4546979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Logo van de Royal </a:t>
            </a:r>
            <a:r>
              <a:rPr lang="nl-NL" dirty="0" err="1" smtClean="0"/>
              <a:t>African</a:t>
            </a:r>
            <a:r>
              <a:rPr lang="nl-NL" dirty="0" smtClean="0"/>
              <a:t> Company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56" y="155221"/>
            <a:ext cx="4546979" cy="437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4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28675" y="1402786"/>
            <a:ext cx="7566388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Waarom wordt in de Cariben op grote schaal suiker verbouwd?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Omdat er in Europa grote vraag naar is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Noem 2 Britse kolonies in de Cariben.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Barbados en Jamaica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Leg de werking van de driehoekshandel uit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Handel tussen Europa, Afrika en Amerika waarbij producten worden verkocht en geruild. Tussen Afrika en Amerika was sprake van de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trans-atlantische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slavenhandel.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Wat is de rol van de Royal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African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Company in de driehoekshandel?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Het heeft het monopolie op de slavenhandel (tot 1698) en blijft een belangrijke rol spelen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‘De noordelijke koloniën in Amerika verzetten zich fel tegen slavernij en slavenhandel.’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Onjuist. De noordelijke koloniën leverden ook producten aan plantagekoloniën en speelden een rol in de driehoekshandel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Driehoekshandel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4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190741" y="1467546"/>
            <a:ext cx="2307772" cy="181588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deden de Engelsen mee aan de trans-Atlantische driehoekshandel?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67546"/>
            <a:ext cx="7556863" cy="229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0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Amerikaanse onafhankelijkheid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Bevolking in Amerika groeit fors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1775 2,5 miljoen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Indiaanse bevolking gedecimeerd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Meeste inwoners zijn in Amerika geboren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Voelen geen band met Engeland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1707: Engeland + Schotland = Koninkrijk Groot-Brittannië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Amerikanen nemen verlichte denkbeelden uit Europa over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Trias politica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Volkssoevereiniteit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Natuurlijke rechten v/d mens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John Locke heeft veel invloed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Alle mensen hebben natuurlijke rechten (leven, vrijheid, bezit)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Regeringen moeten die rechten beschermen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Als regering dat niet doet, dan afzetten (volk is soeverein)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Amerikaanse onafhankelijkheid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592875" y="1377032"/>
            <a:ext cx="2802188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dirty="0" smtClean="0"/>
              <a:t>Weetje:</a:t>
            </a:r>
          </a:p>
          <a:p>
            <a:pPr algn="ctr"/>
            <a:r>
              <a:rPr lang="nl-NL" sz="1600" dirty="0" smtClean="0"/>
              <a:t>John Locke investeerde in de Royal </a:t>
            </a:r>
            <a:r>
              <a:rPr lang="nl-NL" sz="1600" dirty="0" err="1" smtClean="0"/>
              <a:t>African</a:t>
            </a:r>
            <a:r>
              <a:rPr lang="nl-NL" sz="1600" dirty="0" smtClean="0"/>
              <a:t> Company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737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Amerikaanse onafhankelijkheid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Amerika invloed verlichting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Ook nog radicalere Britse schrijvers gelezen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Leggen nog meer nadruk op vrijheid individu</a:t>
            </a:r>
          </a:p>
          <a:p>
            <a:pPr lvl="1">
              <a:buFontTx/>
              <a:buChar char="-"/>
            </a:pP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“Britse regering wil rechten inperken”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Wantrouwen tegen Britten neemt toe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Amerikaanse koloniën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Hebben eigen parlement en bestuurders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Maar hebben Britse gouverneur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Er zijn gewapende milities met Amerikaanse vrijwilligers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Er is ook een Brits beroepsleger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Milities en leger vechten samen tegen Frankrijk in Noord-Amerika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Nadat Fransen zijn verslagen gaan Britten belasting heffen in Amerika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Importheffing op papier, thee en andere goederen uit Groot-Brittannië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 nodig door kostbare oorlog tegen Frankrijk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Ook oorlogen tegen indianen door westwaartse trek kolonisten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=&gt; Amerikanen willen alleen belasting betalen die door eigen parlement is opgelegd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Amerikaanse onafhankelijkheid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4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Amerikaanse onafhankelijkheid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Verzet tegen nieuwe belastingen</a:t>
            </a:r>
          </a:p>
          <a:p>
            <a:pPr lvl="1">
              <a:buFontTx/>
              <a:buChar char="-"/>
            </a:pP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“No </a:t>
            </a:r>
            <a:r>
              <a:rPr lang="nl-NL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taxation</a:t>
            </a: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without </a:t>
            </a:r>
            <a:r>
              <a:rPr lang="nl-NL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</a:t>
            </a:r>
            <a:r>
              <a:rPr lang="nl-N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Amerikanen zijn niet vertegenwoordigd in Britse parlement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Gouverneurs verbieden bijeenkomsten koloniale parlementen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Volk protesteert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Boston Massacre (1770, Bloedbad van Boston)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Amerikaanse onafhankelijkheid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3504783"/>
            <a:ext cx="6791325" cy="3353217"/>
          </a:xfrm>
          <a:prstGeom prst="rect">
            <a:avLst/>
          </a:prstGeom>
        </p:spPr>
      </p:pic>
      <p:sp>
        <p:nvSpPr>
          <p:cNvPr id="9" name="Ovaal 8"/>
          <p:cNvSpPr/>
          <p:nvPr/>
        </p:nvSpPr>
        <p:spPr>
          <a:xfrm>
            <a:off x="838200" y="4282229"/>
            <a:ext cx="3771900" cy="28710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/>
          <p:cNvSpPr/>
          <p:nvPr/>
        </p:nvSpPr>
        <p:spPr>
          <a:xfrm>
            <a:off x="4361225" y="4206029"/>
            <a:ext cx="3771900" cy="28710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27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Amerikaanse onafhankelijkheid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1773: Boston Tea Party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Opstandelingen overvallen Britse schepen en gooien lading overboord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1775: Gevechten tussen Britse leger en Amerikaanse opstandelingen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1776: Onafhankelijkheidsverklaring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Vertegenwoordigers 13 koloniën roepen onafhankelijkheid uit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Onafhankelijkheidsoorlog (1775-1783)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1783: Groot-Brittannië erkent Amerikaanse onafhankelijkheid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Amerikaanse onafhankelijkheid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  <p:sp>
        <p:nvSpPr>
          <p:cNvPr id="13" name="Rechthoek 12"/>
          <p:cNvSpPr/>
          <p:nvPr/>
        </p:nvSpPr>
        <p:spPr>
          <a:xfrm>
            <a:off x="8554683" y="6421118"/>
            <a:ext cx="3419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dirty="0" smtClean="0">
                <a:hlinkClick r:id="rId3"/>
              </a:rPr>
              <a:t>http://www.digitalhistory.uh.edu/index.cfm</a:t>
            </a:r>
            <a:r>
              <a:rPr lang="nl-NL" sz="1400" dirty="0" smtClean="0"/>
              <a:t> 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63978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Amerikaanse onafhankelijkheid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Amerikaanse onafhankelijkheid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6052"/>
            <a:ext cx="7761215" cy="550440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1284215" y="1026052"/>
            <a:ext cx="711084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Boston Tea Party (1773): Amerikanen hebben zich verkleed als indianen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810" y="2469342"/>
            <a:ext cx="6454605" cy="4274359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2144811" y="2444328"/>
            <a:ext cx="6454604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Ondertekening </a:t>
            </a:r>
            <a:r>
              <a:rPr lang="nl-NL" dirty="0" err="1" smtClean="0"/>
              <a:t>Declaration</a:t>
            </a:r>
            <a:r>
              <a:rPr lang="nl-NL" dirty="0" smtClean="0"/>
              <a:t> of Independence (1776)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097" y="244339"/>
            <a:ext cx="8863789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1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28675" y="1402786"/>
            <a:ext cx="7566388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Noem een aantal verlichte denkbeelden die vanuit Europa worden overgenomen door Amerikanen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Trias Politica, volkssoevereiniteit, natuurlijke rechten van de mens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Wat is de invloed van John Locke op de Amerikaanse onafhankelijkheid?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Dat je natuurlijke rechten hebt (leven, vrijheid, bezit) en dat je een regering mag afzetten als deze zich hier niet aan houdt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‘Amerikanen willen belastingen heffen om een eigen beroepsleger te financieren.’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Onjuist. Amerikanen wilden geen belasting betalen aan de Britten, omdat ze zich niet vertegenwoordigd voelen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Wat is eerder? De Onafhankelijkheidsverklaring of de Boston Tea Party?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Boston Tea Party is eerder (1774) is eerder dan de Onafhankelijkheidsverklaring (1776)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Vul aan: ‘De [ ….. ] eindigt in 1783 als de Britten de Amerikaanse onafhankelijkheid erkennen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Onafhankelijkheidsoorlog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Amerikaanse onafhankelijkheid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5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190741" y="1590657"/>
            <a:ext cx="2307772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ontstonden de Verenigde Staten van Amerika?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67546"/>
            <a:ext cx="7556863" cy="12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9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Engelse koloniën in Amerika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16</a:t>
            </a:r>
            <a:r>
              <a:rPr lang="nl-NL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eeuw koloniseerde Spanje grote delen van Amerika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Eind 16</a:t>
            </a:r>
            <a:r>
              <a:rPr lang="nl-NL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eeuw Engelsen aan Noord-Amerikaanse Oostkust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1585: North Carolina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1607: Virginia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1620: New England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Hier willen ze een nieuwe samenleving stichten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Volgens ideeën strenge protestante calvinisme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Pilgrim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Fathers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Strenge calvinisten die in 1620 Massachusetts stichten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Ze zouden de basis hebben gelegd voor de democratie in de Verenigde Staten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Onderweg naar Amerika hadden ze afgesproken samen te werken voor het gemeenschappelijk welzijn.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Beslissingen zouden ze nemen door te stemmen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Engelse koloniën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6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Afschaffing slavenhandel en slavernij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Opkomst van het abolitionisme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Ontstaat in christelijke en verlichte kringen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Willen de slavernij afschaffen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Er breken ook slavenopstanden uit op Caribische eilanden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1807: Britse parlement stelt verbod op </a:t>
            </a:r>
            <a:r>
              <a:rPr lang="nl-NL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slavenhandel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Britse rijk in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1833: </a:t>
            </a:r>
            <a:r>
              <a:rPr lang="nl-NL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Slavernij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Britse rijk wordt afgeschaft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Plantagehouders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Zijn economisch afhankelijk van aanvoer slaven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Moeten loon betalen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Suiker wordt te duur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Concurrentie van Brazilië en Cuba waar nog wel slavernij is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Slavenhandel en slavernij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8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Afschaffing slavenhandel en slavernij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Amerikaanse onafhankelijkheidsverklaring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Ieder mens ‘vrij en gelijk geboren’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de praktijk geldt dat alleen voor witte mannen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Slaven hebben nauwelijks rechten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1787: Noordelijke staten van Amerika schaffen slavernij af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het Zuiden blijft het bestaan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1807: Amerika verbiedt import van slaven 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Gelijk met Brits verbod op slavenhandel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Slavenhouders laten slavinnen veel kinderen krijgen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Aantal slaven in Zuiden neemt enorm toe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Van 1 miljoen in 1807 -&gt; 4 miljoen in 1860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Groeiende textielindustrie Groot-Brittannië betekent grotere vraag naar katoen -&gt; katoenteelt in Amerika uitgebreid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Slavenhandel en slavernij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622" y="336149"/>
            <a:ext cx="5018541" cy="426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Afschaffing slavenhandel en slavernij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Noord-Amerika willen abolitionisten de slavernij afschaffen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Spanning tussen Noord en Zuid neemt toe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Abraham Lincoln in 1860 president -&gt; is abolitionist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Zuidelijke staten scheiden zich af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Burgeroorlog (1860-1865)</a:t>
            </a:r>
          </a:p>
          <a:p>
            <a:pPr lvl="1">
              <a:buFont typeface="Symbol" panose="05050102010706020507" pitchFamily="18" charset="2"/>
              <a:buChar char="Þ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Als het Noorden de Burgeroorlog wint, wordt ook in het Zuiden de slavernij afgeschaft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Slavenhandel en slavernij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49" y="3871628"/>
            <a:ext cx="2390775" cy="2986372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1047748" y="3607932"/>
            <a:ext cx="2390775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Abraham Lincoln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071" y="3588406"/>
            <a:ext cx="4778560" cy="29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28675" y="1402786"/>
            <a:ext cx="7566388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Leg in je eigen woorden uit wat het abolitionisme inhoudt.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Dat is de beweging die streeft naar afschaffing van de slavernij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‘Pas nadat de slavenhandel is verboden, wordt ook de slavernij in het Britse rijk afgeschaft.’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Nadat de slavernij is afgeschaft neemt het aantal slaven in Zuidelijke staten enorm toe. Geef voor deze groei een economische verklaring.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Het aantal slaven neemt toe, omdat de vraag naar katoen stijgt en dus ook de katoenteelt toeneemt waarbij gebruik wordt gemaakt van slavenarbeid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Vul aan: ‘In 1860 wordt [ …. ] president. Hij wil als abolitionist ook de slavernij afschaffen.’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Abraham Lincoln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Slavenhandel en slavernij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9190741" y="1590657"/>
            <a:ext cx="2307772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werden slavenhandel en slavernij afgeschaft?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90657"/>
            <a:ext cx="7556863" cy="103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5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Slavenhandel en slavernij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2" y="1402786"/>
            <a:ext cx="8196137" cy="499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6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Engelse koloniën in Amerika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Engelse koloniën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10" y="0"/>
            <a:ext cx="5867400" cy="6858000"/>
          </a:xfrm>
          <a:prstGeom prst="rect">
            <a:avLst/>
          </a:prstGeom>
        </p:spPr>
      </p:pic>
      <p:sp>
        <p:nvSpPr>
          <p:cNvPr id="9" name="Ovaal 8"/>
          <p:cNvSpPr/>
          <p:nvPr/>
        </p:nvSpPr>
        <p:spPr>
          <a:xfrm>
            <a:off x="3638550" y="2039128"/>
            <a:ext cx="1676400" cy="15688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/>
          <p:cNvSpPr/>
          <p:nvPr/>
        </p:nvSpPr>
        <p:spPr>
          <a:xfrm>
            <a:off x="3562350" y="3459872"/>
            <a:ext cx="1676400" cy="15688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918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Engelse koloniën in Amerika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Noord-Amerikaanse oostkust wordt gekoloniseerd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Tot 1660 waren kolonies geïsoleerde buitenposten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Koning Karel II schenkt grote stukken Amerikaans land aan politieke vrienden -&gt; die stichten weer kolonies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Hertog van York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Krijgt gebied van Karel II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Gebied ten zuiden van New England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1664: Neemt Nieuw-Amsterdam in van Nederlandse gouverneur Peter Stuyvesant -&gt; New York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William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Penn</a:t>
            </a: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Krijgt gebied ten zuiden van New York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1661: Sticht kolonie Pennsylvania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Engelse koloniën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0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Engelse koloniën in Amerika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Engelse koloniën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0" y="223857"/>
            <a:ext cx="8820150" cy="67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8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Engelse koloniën in Amerika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Engelse koloniën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10617"/>
            <a:ext cx="3086100" cy="3781425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838200" y="1402786"/>
            <a:ext cx="30861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Hertog van York en later koning Jacobus II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326" y="1932614"/>
            <a:ext cx="3503873" cy="359731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4573325" y="1402786"/>
            <a:ext cx="3503873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William </a:t>
            </a:r>
            <a:r>
              <a:rPr lang="nl-NL" dirty="0" err="1" smtClean="0"/>
              <a:t>Penn</a:t>
            </a:r>
            <a:r>
              <a:rPr lang="nl-NL" dirty="0" smtClean="0"/>
              <a:t> afgebeeld op een pak Quaker </a:t>
            </a:r>
            <a:r>
              <a:rPr lang="nl-NL" dirty="0" err="1" smtClean="0"/>
              <a:t>Oats</a:t>
            </a:r>
            <a:r>
              <a:rPr lang="nl-NL" dirty="0" smtClean="0"/>
              <a:t> (havermoutpap)</a:t>
            </a:r>
          </a:p>
        </p:txBody>
      </p:sp>
    </p:spTree>
    <p:extLst>
      <p:ext uri="{BB962C8B-B14F-4D97-AF65-F5344CB8AC3E}">
        <p14:creationId xmlns:p14="http://schemas.microsoft.com/office/powerpoint/2010/main" val="139079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Engelse koloniën in Amerika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Amerika rond 1700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250.000 Europeanen wonen in Amerika</a:t>
            </a:r>
          </a:p>
          <a:p>
            <a:pPr lvl="1">
              <a:buFontTx/>
              <a:buChar char="-"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het noorden vestigingskoloniën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landbouw, nijverheid en handel</a:t>
            </a:r>
          </a:p>
          <a:p>
            <a:pPr lvl="1">
              <a:buFont typeface="Symbol" panose="05050102010706020507" pitchFamily="18" charset="2"/>
              <a:buChar char="Þ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het zuiden plantage-economieën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Exportproducten als rijst, katoen, kleurstof indigo, tabak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Virgina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grote tabaksplantages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Vanaf 1620 werd tabak naar Europa geëxporteerd. Het was een luxeproduct. Door goedkope tabak werd roken een gewoonte in alle lagen van de bevolking.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Britten profiteren van belasting op import tabak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Engelse koloniën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1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Engelse koloniën in Amerika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503624"/>
            <a:ext cx="23077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Britse Rijk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Kolonialisme in Amerika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Engelse koloniën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7" y="3607932"/>
            <a:ext cx="1732540" cy="256903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741" y="4160837"/>
            <a:ext cx="3943350" cy="223837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94" y="125458"/>
            <a:ext cx="4037304" cy="4897574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503" y="125458"/>
            <a:ext cx="4858511" cy="379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1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24084</TotalTime>
  <Words>2052</Words>
  <Application>Microsoft Office PowerPoint</Application>
  <PresentationFormat>Breedbeeld</PresentationFormat>
  <Paragraphs>515</Paragraphs>
  <Slides>35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Symbol</vt:lpstr>
      <vt:lpstr>Times New Roman</vt:lpstr>
      <vt:lpstr>Kantoorthema</vt:lpstr>
      <vt:lpstr>Het Britse Rijk (1585-1900)</vt:lpstr>
      <vt:lpstr>Leidende vraag + Leerdoelen</vt:lpstr>
      <vt:lpstr>Engelse koloniën in Amerika</vt:lpstr>
      <vt:lpstr>Engelse koloniën in Amerika</vt:lpstr>
      <vt:lpstr>Engelse koloniën in Amerika</vt:lpstr>
      <vt:lpstr>Engelse koloniën in Amerika</vt:lpstr>
      <vt:lpstr>Engelse koloniën in Amerika</vt:lpstr>
      <vt:lpstr>Engelse koloniën in Amerika</vt:lpstr>
      <vt:lpstr>Engelse koloniën in Amerika</vt:lpstr>
      <vt:lpstr>Controlevragen</vt:lpstr>
      <vt:lpstr>Het lot van de indianen</vt:lpstr>
      <vt:lpstr>Het lot van de indianen</vt:lpstr>
      <vt:lpstr>Het lot van de indianen</vt:lpstr>
      <vt:lpstr>Controlevragen</vt:lpstr>
      <vt:lpstr>Stofomschrijving</vt:lpstr>
      <vt:lpstr>Trans-Atlantische driehoekshandel</vt:lpstr>
      <vt:lpstr>Trans-Atlantische driehoekshandel</vt:lpstr>
      <vt:lpstr>Trans-Atlantische driehoekshandel</vt:lpstr>
      <vt:lpstr>Trans-Atlantische driehoekshandel</vt:lpstr>
      <vt:lpstr>Trans-Atlantische driehoekshandel</vt:lpstr>
      <vt:lpstr>Controlevragen</vt:lpstr>
      <vt:lpstr>Stofomschrijving</vt:lpstr>
      <vt:lpstr>Amerikaanse onafhankelijkheid</vt:lpstr>
      <vt:lpstr>Amerikaanse onafhankelijkheid</vt:lpstr>
      <vt:lpstr>Amerikaanse onafhankelijkheid</vt:lpstr>
      <vt:lpstr>Amerikaanse onafhankelijkheid</vt:lpstr>
      <vt:lpstr>Amerikaanse onafhankelijkheid</vt:lpstr>
      <vt:lpstr>Controlevragen</vt:lpstr>
      <vt:lpstr>Stofomschrijving</vt:lpstr>
      <vt:lpstr>Afschaffing slavenhandel en slavernij</vt:lpstr>
      <vt:lpstr>Afschaffing slavenhandel en slavernij</vt:lpstr>
      <vt:lpstr>Afschaffing slavenhandel en slavernij</vt:lpstr>
      <vt:lpstr>Controlevragen</vt:lpstr>
      <vt:lpstr>Stofomschrijving</vt:lpstr>
      <vt:lpstr>PowerPoint-presentatie</vt:lpstr>
    </vt:vector>
  </TitlesOfParts>
  <Company>Ubbo Emmius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Britse Rijk (1585-1900)</dc:title>
  <dc:creator>Wim Niemeijer</dc:creator>
  <cp:lastModifiedBy>Wim Niemeijer</cp:lastModifiedBy>
  <cp:revision>39</cp:revision>
  <dcterms:created xsi:type="dcterms:W3CDTF">2020-06-18T18:17:41Z</dcterms:created>
  <dcterms:modified xsi:type="dcterms:W3CDTF">2020-07-24T08:06:13Z</dcterms:modified>
</cp:coreProperties>
</file>