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70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8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8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98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2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8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76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8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15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6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E580-92BA-4C2F-9BA9-8F8C01C0CB1B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F454-7105-4AB1-A5B6-22531589EB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3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676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2256"/>
            <a:ext cx="9144000" cy="1528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 Britse Rijk (1585-1900)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801019"/>
            <a:ext cx="9144000" cy="4270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/>
              <a:t>Werkplaats van de wereld (1750-1900)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9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en kapitalisme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147630"/>
            <a:ext cx="8989920" cy="5653817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4774" y="1434625"/>
            <a:ext cx="362902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Great </a:t>
            </a:r>
            <a:r>
              <a:rPr lang="nl-NL" dirty="0" err="1" smtClean="0"/>
              <a:t>Exhibition</a:t>
            </a:r>
            <a:r>
              <a:rPr lang="nl-NL" dirty="0" smtClean="0"/>
              <a:t> 1851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" y="0"/>
            <a:ext cx="8980396" cy="684841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3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en kapitalisme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2790825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Textielindustrie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Katoenen kleding vervangt wollen kleding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Corduroybroeken en jeans voor arbeiders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Witte, nauwsluitende overhemden voor ondernemers kantoorpersoneel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Katoen beter dan wol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Makkelijker te wassen, kleuren, ventileert, licht en sterk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regering stimuleert verkoop Brits katoen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62" y="1421704"/>
            <a:ext cx="5174815" cy="43123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83" y="1561697"/>
            <a:ext cx="5494726" cy="458260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4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en kapitalisme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ondernemers streven naar vrijhandel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Willen liberale markteconomie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Kleine overheid, weinig belastingen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Goedkope inkoop en zo groot mogelijke afzet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regering helpt ondernemers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wordt beschermd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Afdwingen handelsvrijheid met behulp van marine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 bescherming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Opiumoorlog met China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handelaren willen opium verkopen in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Interventie in Griekenland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Griekenland moet rekening houden met belangen Britse onderdanen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Aanwezigheid Britse marine vaak genoeg om Britse belangen te beschermen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Latijns-Amerika makkelijk toegankelijk en veilig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=&gt; Kolonialisme is hier niet nodig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6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en kapitalisme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3194685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rijk na 1870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Voorsprong op andere landen neemt af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Concurrentie neemt toe (VS en Duitsland)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Westerse landen willen ook koloniën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Groot-Brittannië gaat koloniaal bezit vergroten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Vooral kolonialisme in Afrika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Egypte wordt Brits protectoraat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Kolonie Zuid-Afrika uitgebreid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Ghana en Nigeria in West-Afrika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Kenia in Oost-Afrika</a:t>
            </a: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1900 heerst Groot-Brittannië over een kwart van de wereldbevolking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89" y="1207120"/>
            <a:ext cx="4987981" cy="516550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128930" y="6198959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Kaart uit 1891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66388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de volgende zin aan: ‘De Wereldtentoonstelling past goed bij de industriële revolutie in Groot-Brittannië, omdat ….’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 Het de trots van de industrie liet zien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 Hier nieuwe producten tentoon gesteld werden (mogelijk gemaakt door de industriële revolutie)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zijn koloniën belangrijk voor de industriële revolutie?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zijn afzetgebieden en je kunt hier grondstoffen vandaan halen. Ook werd geïnvesteerd in koloniën en de winsten werden weer geïnvesteerd in eigen land.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‘Katoen wordt op grote schaal vervangen door wol.’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Katoen werd het belangrijkste textiel.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voorbeeld waaruit blijkt dat de Britse regering de handelsbelangen wil beschermen.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Opiumoorlog, interventie in Griekenland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 werelddeel wordt door Groot-Brittannië na 1870 (verder) gekoloniseerd?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642984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bevorderde de industrialisatie het imperialisme?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17895"/>
            <a:ext cx="7556863" cy="17071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2984"/>
            <a:ext cx="7556863" cy="24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rol speelden de koloniën in sociaaleconomische ontwikkelingen in Groot-Brittannië (1750-1900)?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sociaaleconomische problemen vonden plaats in Groot-Brittannië door de industriële revolutie?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bevorderde de industrialisatie het imperialisme?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 en samenleving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1707: Groot-Brittannië = Engeland + Schotland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1801: Verenigd Koninkrijk = Groot-Brittannië + Ierland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Industriële revolutie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1750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Uitvindingen (handwerk vervangen door machines)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Stoom wordt belangrijkste energiebron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Snelle bevolkingsgroei (landbouwproductie, ziektebestrijding)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Veel arbeid beschikbaar voor industrie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Stijgende vraag naar kleding en andere producten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Verbetering transport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Groei van bevolking en steden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Economie en samenleving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 en samenleving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3777"/>
            <a:ext cx="3495675" cy="3414694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Economie en samenleving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9110"/>
            <a:ext cx="6096000" cy="31813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485130" y="89110"/>
            <a:ext cx="2307772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Spinning Jenny (1764)</a:t>
            </a:r>
          </a:p>
          <a:p>
            <a:pPr algn="ctr"/>
            <a:r>
              <a:rPr lang="nl-NL" dirty="0" smtClean="0"/>
              <a:t>Met deze machine konden 16 draden tegelijk worden gesponnen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096950" y="3367164"/>
            <a:ext cx="2307772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Stoommachine van James Watt (1784)</a:t>
            </a:r>
          </a:p>
          <a:p>
            <a:pPr algn="ctr"/>
            <a:r>
              <a:rPr lang="nl-NL" dirty="0" smtClean="0"/>
              <a:t>Door stoomdruk worden wielen in beweging gebracht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2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 en samenleving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Verandering samenleving door industrialisatie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 handelskapitalisme naar industrieel kapitalisme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 handel en nijverheid naar industrie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Ondernemers krijgen grote invloed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liberale markteconomie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Vrijhandel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Kleine rol van de overheid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1832: Reform Bill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Hervorming kiesrecht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Districtenstelsel hervormd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Industriesteden krijgen meer invloed -&gt; ondernemers meer invloed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Mannenkiesrecht uitgebreid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Economie en samenleving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 en samenleving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industrialisatie opkomst industriearbeider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Arbeiders profiteren niet: sociale kwestie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Owen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 als ondernemer betere werkomstandigheden voor arbeider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Pleit voor arbeidswetgeving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Betrokken bij oprichting nationale vakbond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Positie arbeider verbeterd geleidelijk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Beter loon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Betere arbeidsomstandigheden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Profiteren nu ook van welvaart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Kiesrecht uitgebreid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1833: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Nachtwerk voor kinderen verboden (1833)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Werkdag vrouwen en kinderen naar 10 uur per dag (1847)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zijn meerdere ‘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Acts’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=&gt; Er worden wetten aangenomen die de positie van de arbeiders verbeteren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Economie en samenleving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38" y="365126"/>
            <a:ext cx="4651631" cy="281350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433538" y="79518"/>
            <a:ext cx="4651632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200" dirty="0" smtClean="0"/>
              <a:t>New </a:t>
            </a:r>
            <a:r>
              <a:rPr lang="nl-NL" sz="1200" dirty="0" err="1" smtClean="0"/>
              <a:t>Lanark</a:t>
            </a:r>
            <a:r>
              <a:rPr lang="nl-NL" sz="1200" dirty="0" smtClean="0"/>
              <a:t>: Textielfabriek in Schotland, gesticht door Robert Owen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66388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3 voorbeelden van de industriële revolutie in Groot-Brittannië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Groei bevolking, groei steden, stoomkracht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landbouwrevolutie en transportrevolutie maken een industriële revolutie mogelijk. Leg dit uit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landbouwproductie stijgt en daardoor groeit de bevolking. Door verbetering transport (kanalen, spoor) is meer vervoer over grotere afstand mogelijk. Hierdoor neemt het aanbod en de vraag toe.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houdt een liberale markteconomie in?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Vrijhandel en een kleine rol van de overheid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‘Met de Reform Bill krijgen ondernemers meer invloed in het bestuur.’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wordt hier bedoeld? ‘Hij was een ondernemer die het lot van zijn arbeiders probeerde te verbeteren.’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Owen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wet probeert de positie van de arbeiders te verbeteren?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Act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Economie en samenleving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713767"/>
            <a:ext cx="2307772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sociaaleconomische problemen vonden plaats in Groot-Brittannië door de industriële revolutie?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3767"/>
            <a:ext cx="7556863" cy="1208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14170"/>
            <a:ext cx="7556863" cy="11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 en kapitalisme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675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Industriële revolutie Groot-Brittannië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Economische voorsprong rest van de wereld</a:t>
            </a:r>
          </a:p>
          <a:p>
            <a:pPr lvl="1">
              <a:buFontTx/>
              <a:buChar char="-"/>
            </a:pP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‘Werkplaats van de wereld’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Belangrijkste exportproduct katoenen stoffen (textiel)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1851: Wereldtentoonstelling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Londen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Toont trots van Groot-Brittannië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Landen laten producten zien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Industrialisatie bevorderd door: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Bescherming eigen economie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Winst uit koloniaal bezit geïnvesteerd in eigen economie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Grondstoffen uit koloniën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Afzetgebied in koloniën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Britten investeren ook buiten het Britse rijk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Rundveebedrijven in Zuid-Amerika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Spoorwegen in Verenigde Staten en Nederland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Leningen aan buitenlandse regeringen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Britse markt wordt gevoelig voor internationale markt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503624"/>
            <a:ext cx="2307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Britse Rijk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Industrie en kapitalisme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70" y="4286446"/>
            <a:ext cx="2518913" cy="189051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Werkplaats v/d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8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11220</TotalTime>
  <Words>956</Words>
  <Application>Microsoft Office PowerPoint</Application>
  <PresentationFormat>Breedbeeld</PresentationFormat>
  <Paragraphs>228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Kantoorthema</vt:lpstr>
      <vt:lpstr>Het Britse Rijk (1585-1900)</vt:lpstr>
      <vt:lpstr>Leidende vraag + Leerdoelen</vt:lpstr>
      <vt:lpstr>Economie en samenleving</vt:lpstr>
      <vt:lpstr>Economie en samenleving</vt:lpstr>
      <vt:lpstr>Economie en samenleving</vt:lpstr>
      <vt:lpstr>Economie en samenleving</vt:lpstr>
      <vt:lpstr>Controlevragen</vt:lpstr>
      <vt:lpstr>Stofomschrijving</vt:lpstr>
      <vt:lpstr>Industrie en kapitalisme</vt:lpstr>
      <vt:lpstr>Industrie en kapitalisme</vt:lpstr>
      <vt:lpstr>Industrie en kapitalisme</vt:lpstr>
      <vt:lpstr>Industrie en kapitalisme</vt:lpstr>
      <vt:lpstr>Industrie en kapitalisme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Britse Rijk (1585-1900)</dc:title>
  <dc:creator>Wim Niemeijer</dc:creator>
  <cp:lastModifiedBy>Wim Niemeijer</cp:lastModifiedBy>
  <cp:revision>21</cp:revision>
  <dcterms:created xsi:type="dcterms:W3CDTF">2020-06-28T12:25:29Z</dcterms:created>
  <dcterms:modified xsi:type="dcterms:W3CDTF">2020-07-24T08:09:53Z</dcterms:modified>
</cp:coreProperties>
</file>