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5" r:id="rId8"/>
    <p:sldId id="262" r:id="rId9"/>
    <p:sldId id="264" r:id="rId10"/>
    <p:sldId id="266" r:id="rId11"/>
    <p:sldId id="27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61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86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5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4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31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45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42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50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9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74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DFAB5-855F-4017-AD46-28B9D9A53C7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93B8-FB05-4773-B8F5-4F7B05299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2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historiek.net/bokseropstand-china-1899-1900/7696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2256"/>
            <a:ext cx="9144000" cy="1528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van keizerrijk tot kapitalisme (1842-2001)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1801019"/>
            <a:ext cx="9144000" cy="4270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 smtClean="0"/>
              <a:t>Het Chinese keizerrijk (1842-1911)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4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betalen de Britten het Chinese thee?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Vooral met zilver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betalen de Chinezen het Britse opium?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Vooral met zilver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houdt het Verdrag van Nanking in?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maakte een einde aan de Eerste Opiumoorlog. China moest 5 havens openstellen, de Britten compenseren en moest Hongkong afstaan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“Na de Tweede Opiumoorlog wordt de opiumhandel in China streng verboden.”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Het werd juist vrijgegeven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“Westerse landen hebben verdragshavens, waar ze extraterritoriale rechten hebben en in [ …….. ] leven.”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concessies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3940264"/>
            <a:ext cx="2307772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Controlevragen</a:t>
            </a:r>
            <a:endParaRPr lang="nl-NL" sz="16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Modern-imperialisme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72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590657"/>
            <a:ext cx="2307772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kreeg China te maken met het modern-imperialisme?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90656"/>
            <a:ext cx="7556863" cy="20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Reactie westerse invloed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zijn de oorzaken van de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Taipingopstand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(1851)?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Vernedering buitenlandse aanwezigheid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Hongersnood als gevolg overbevolking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Zuid-Chinese bevolkingsgroepen keren zich tegen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-dynastie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wil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Taipingopstand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Prediken Chinese versie van het christendom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Leider ziet zichzelf als zoon van God en jongere broer Jezus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moet bevrijd worden van ‘geloof van de duivels’, het boeddhisme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Beelden, tempels, heiligdommen verwoest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bereikt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Taipingopstand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Hebben op hoogtepunt 1/3 van China in handen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Roepen ‘hemels koninkrijk van de vrede’ uit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Schaffen privébezit af, mannen en vrouwen gelijk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Tegen het Confucianisme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Tegen luxe en genotzucht; rijken worden vermoord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17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Reactie westerse invloed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Nianopstand</a:t>
            </a:r>
            <a:endParaRPr lang="nl-N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Tegelijk met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Taipingopstand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het noorden van China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‘Dood de rijken en help de armen’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Taipingopstand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1864 neergeslagen</a:t>
            </a:r>
          </a:p>
          <a:p>
            <a:pPr marL="457200" lvl="1" indent="0">
              <a:buNone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Nianopstand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1868 neergeslagen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Hervormers in China willen moderniseren: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Beginnen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zelfversterkingsbeweging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Willen moderne technologie overnemen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Verandering blijft beperkt tot steden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Op platteland nauwelijks vernieuwing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Moderne fabrieken vaak in handen buitenlanders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Hervormers krijgen tegenstand van conservatieven</a:t>
            </a:r>
          </a:p>
          <a:p>
            <a:pPr lvl="1">
              <a:buFont typeface="Symbol" panose="05050102010706020507" pitchFamily="18" charset="2"/>
              <a:buChar char="Þ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07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Reactie westerse invloed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1">
              <a:buFont typeface="Symbol" panose="05050102010706020507" pitchFamily="18" charset="2"/>
              <a:buChar char="Þ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023365"/>
            <a:ext cx="6324600" cy="5668521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4248150" y="2514600"/>
            <a:ext cx="1933575" cy="200977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4419600" y="3857626"/>
            <a:ext cx="2476500" cy="23193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links 7"/>
          <p:cNvSpPr/>
          <p:nvPr/>
        </p:nvSpPr>
        <p:spPr>
          <a:xfrm>
            <a:off x="5286375" y="2717446"/>
            <a:ext cx="3371850" cy="6652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links 12"/>
          <p:cNvSpPr/>
          <p:nvPr/>
        </p:nvSpPr>
        <p:spPr>
          <a:xfrm>
            <a:off x="5476875" y="4756085"/>
            <a:ext cx="3371850" cy="66529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0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Reactie westerse invloed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raakt achterop, ondanks zelfversterkingsbeweging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Blijkt uit: 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Chinees-Japanse Oorlog (1894-1895)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verklaart oorlog aan Japan na inval in Korea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leidt verpletterende nederlaag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Korea en Taiwan worden Japanse koloniën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Japan krijgt concessies in Chinese havensteden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Gevolg: 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Golf van westers imperialisme in China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Duitsland, Rusland, Italië, Oostenrijk en België willen stuk snijden uit de ‘Chinese meloen’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stuurt als eerste een oorlogsvloot en krijgt de havenstad Qingdao.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Ook andere landen krijgen concessies, bijvoorbeeld in Tianjin (havenstad bij Peking)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8" y="1263614"/>
            <a:ext cx="2008210" cy="32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Reactie westerse invloed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2" y="0"/>
            <a:ext cx="5181838" cy="6845229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087291" y="1590853"/>
            <a:ext cx="2307772" cy="418576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endParaRPr lang="nl-NL" sz="1400" dirty="0" smtClean="0"/>
          </a:p>
          <a:p>
            <a:pPr algn="ctr"/>
            <a:endParaRPr lang="nl-NL" sz="1400" dirty="0"/>
          </a:p>
          <a:p>
            <a:pPr algn="ctr"/>
            <a:endParaRPr lang="nl-NL" sz="1400" dirty="0" smtClean="0"/>
          </a:p>
          <a:p>
            <a:pPr algn="ctr"/>
            <a:endParaRPr lang="nl-NL" sz="1400" dirty="0"/>
          </a:p>
          <a:p>
            <a:pPr algn="ctr"/>
            <a:r>
              <a:rPr lang="nl-NL" sz="1400" dirty="0" smtClean="0"/>
              <a:t>Cartoon uit 1898</a:t>
            </a:r>
          </a:p>
          <a:p>
            <a:pPr algn="ctr"/>
            <a:endParaRPr lang="nl-NL" sz="1400" dirty="0"/>
          </a:p>
          <a:p>
            <a:pPr algn="ctr"/>
            <a:r>
              <a:rPr lang="nl-NL" sz="1400" dirty="0" smtClean="0"/>
              <a:t>De vrouw stelt het beschaafde westen voor en draagt in haar mantel trein en telegraaf.</a:t>
            </a:r>
          </a:p>
          <a:p>
            <a:pPr algn="ctr"/>
            <a:r>
              <a:rPr lang="nl-NL" sz="1400" dirty="0" smtClean="0"/>
              <a:t>China wordt voorgesteld met een staart (kenmerkend voor de Mantsjoes). De staart wordt doorgeknipt met 19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</a:t>
            </a:r>
            <a:r>
              <a:rPr lang="nl-NL" sz="1400" dirty="0" err="1" smtClean="0"/>
              <a:t>eeuwse</a:t>
            </a:r>
            <a:r>
              <a:rPr lang="nl-NL" sz="1400" dirty="0" smtClean="0"/>
              <a:t> beschaving</a:t>
            </a:r>
          </a:p>
          <a:p>
            <a:pPr algn="ctr"/>
            <a:endParaRPr lang="nl-NL" sz="1400" dirty="0" smtClean="0"/>
          </a:p>
          <a:p>
            <a:pPr algn="ctr"/>
            <a:endParaRPr lang="nl-NL" sz="1400" dirty="0"/>
          </a:p>
          <a:p>
            <a:pPr algn="ctr"/>
            <a:endParaRPr lang="nl-NL" sz="1400" dirty="0" smtClean="0"/>
          </a:p>
          <a:p>
            <a:pPr algn="ctr"/>
            <a:endParaRPr lang="nl-NL" sz="1400" dirty="0"/>
          </a:p>
        </p:txBody>
      </p:sp>
      <p:sp>
        <p:nvSpPr>
          <p:cNvPr id="13" name="Ovaal 12"/>
          <p:cNvSpPr/>
          <p:nvPr/>
        </p:nvSpPr>
        <p:spPr>
          <a:xfrm>
            <a:off x="2914531" y="1590853"/>
            <a:ext cx="819150" cy="8036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3905946" y="1977312"/>
            <a:ext cx="951803" cy="8992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4124206" y="3171826"/>
            <a:ext cx="943094" cy="105441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2604561" y="3281922"/>
            <a:ext cx="819150" cy="8036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2166411" y="3699031"/>
            <a:ext cx="819150" cy="8036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775760" y="5282172"/>
            <a:ext cx="1643589" cy="8036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3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Reactie westerse invloed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nederlaag tegen Japan versterkt hervormingsbeweging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Keizer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Guangxu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steunt hervormingsbeweging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Spoorwegen, machinefabrieken, mijnen, scholen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Modernisering bestuur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Weerstand tegen hervormingsbeweging: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Conservatieven + keizerinweduwe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Cixi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nemen feitelijk macht over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Westerse zakenlieden, bestuurders, militairen en missionarissen en zendelingen komen naar China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Missionarissen + zendelingen proberen christendom te verspreiden en stichten kerken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Protest hiertegen leidt tot Bokseropstand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9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Reactie westerse invloed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Bokseropstand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(1899-1901)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Nationalistische volksbeweging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Landloze boeren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Keert zich tegen buitenlanders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‘Steun Qing, vernietig de buitenlanders’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‘Vuisten der rechtvaardigheid’ (daarom: Boksers)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Keizerinweduwe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Cixi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steunt de Boksers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Boksers vallen ambassadewijk in Peking aan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Buitenlandse mogendheden slaan opstand na 55 dagen neer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moet opnieuw vernederende vrede tekenen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Forten en verdedigingswerken afgebroken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Betalen van boetes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Moet agressie tegen buitenlanders aanpakken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36" y="1671615"/>
            <a:ext cx="2409824" cy="4054529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962710" y="6402341"/>
            <a:ext cx="3768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 smtClean="0">
                <a:hlinkClick r:id="rId4"/>
              </a:rPr>
              <a:t>https://historiek.net/bokseropstand-china-1899-1900/76969/</a:t>
            </a:r>
            <a:r>
              <a:rPr lang="nl-NL" sz="1100" dirty="0" smtClean="0"/>
              <a:t> </a:t>
            </a:r>
            <a:endParaRPr lang="nl-NL" sz="1100" dirty="0"/>
          </a:p>
        </p:txBody>
      </p:sp>
      <p:sp>
        <p:nvSpPr>
          <p:cNvPr id="13" name="Tekstvak 12"/>
          <p:cNvSpPr txBox="1"/>
          <p:nvPr/>
        </p:nvSpPr>
        <p:spPr>
          <a:xfrm>
            <a:off x="6381436" y="1357982"/>
            <a:ext cx="240982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err="1" smtClean="0"/>
              <a:t>Cixi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818" y="1298578"/>
            <a:ext cx="5334000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Reactie westerse invloed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Bokseropstand pogingen te moderniseren: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Examenstelsel voor mandarijnen afgeschaft (1905)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Voorbereiding grondwet + parlement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Maar onvrede blijft: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Onvrede na verlies Bokseropstand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Chaotisch bestuur en corruptie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 weinig belastinginkomsten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Buitenlandse leningen nodig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Keizerinweduwe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Cixi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overlijdt in 1908, een dag na de dood van keizer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Guangxu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(waarschijnlijk vergiftigd in opdracht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Cixi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Puyi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nieuwe keizer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Nationalistische militairen muiten - Keizer treedt af – China in 1912 republiek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38" y="1402786"/>
            <a:ext cx="2524125" cy="378142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870937" y="1138500"/>
            <a:ext cx="252412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err="1" smtClean="0"/>
              <a:t>Puyi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91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 + Leerdoelen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Waardoor verloor China zijn positie als regionale grootmacht (1842-1911)?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Leerdoelen: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was de situatie in China omstreeks 1842?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kreeg China te maken met het modern-imperialisme?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reageerde China op de westerse invloed?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78" y="4879931"/>
            <a:ext cx="2305835" cy="12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2 opstanden vinden in het midden van de 19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in China plaats?</a:t>
            </a:r>
          </a:p>
          <a:p>
            <a:pPr marL="457200" lvl="1" indent="0">
              <a:buNone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Taipingopstand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Nianopstand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Hervormers beginnen een zelfversterkingsbeweging. Wat wil deze beweging?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wilde China moderniseren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“China verliest in 1895 ook de Chinees-[……] Oorlog.”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Japanse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de oorzaak van de Bokseropstand?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Boksers keren zich tegen de toenemende westerse invloed in China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“Keizerinweduwe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Cixi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werkt samen met de Europeanen om de Boksers te verslaan.”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Ze steunde juist de Bokserbeweging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wordt op 3-jarige leeftijd de nieuwe keizer van China?</a:t>
            </a:r>
          </a:p>
          <a:p>
            <a:pPr marL="457200" lvl="1" indent="0">
              <a:buNone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Puyi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3940264"/>
            <a:ext cx="2307772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Controlevragen</a:t>
            </a:r>
            <a:endParaRPr lang="nl-NL" sz="16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Reactie westerse invloed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0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590657"/>
            <a:ext cx="2307772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reageerde China op de westerse invloed?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45" y="1590657"/>
            <a:ext cx="6488488" cy="51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China rond 1842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in het midden van de 19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een keizerrijk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Heeft een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landbouwstedelijke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samenleving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Heeft een traditioneel bestuurssysteem, gebaseerd op Confucius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Confucius (Kong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Fuzi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Leefde rond 500 v.C.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Harmonie en orde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Vermijden van chaos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Traditionele deugden en vaste hiërarchie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Keizer heeft een hemels mandaat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Ambtenarenapparaat, de mandarijnen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Mandarijnen hebben grondige kennis van het</a:t>
            </a:r>
            <a:b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Confucianisme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China rond 1842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6" y="2902112"/>
            <a:ext cx="2600324" cy="391348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934076" y="2556130"/>
            <a:ext cx="260032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Standbeeld Confucius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2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China rond 1842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Dynastie Qing (=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sjing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Laatste keizerlijke dynastie van China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Regeerden van 1644 t/m 1911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Qing dynastie = Mantsjoe-dynastie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Mantsjoes waren etnische minderheid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Meerderheid bestaat uit Han-Chinezen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Onder de Qing: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Groeiende bevolking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Vrede, rust en welvaart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Welvarendste land op aarde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ziet zichzelf als centrum van alle beschaving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keizer is boven iedereen verheven en ook buitenlandse koningen moeten zich dus aan hem onderwerpen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China rond 1842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China rond 1842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1402786"/>
            <a:ext cx="3346812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de 19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verliest China positie als grootmacht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Politieke crises, hongersnoden en corruptie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“De zieke man van Azië”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Kenmerkend voor verval:</a:t>
            </a:r>
          </a:p>
          <a:p>
            <a:pPr marL="457200" lvl="1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Miljoenen Chinezen verslaafd aan opium. Opium wordt door Britten geproduceerd in India en verkocht in China. Import is verboden, maar door corruptie toch beschikbaar.</a:t>
            </a:r>
          </a:p>
          <a:p>
            <a:pPr marL="457200" lvl="1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Ambtenaren en bestuurders verzwakken centrale gezag door corruptie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China rond 1842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013" y="1402786"/>
            <a:ext cx="4738687" cy="473868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567747" y="5530731"/>
            <a:ext cx="304888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sz="1400" dirty="0" smtClean="0"/>
              <a:t>Het Ottomaanse rijk (Turkse rijk) werd beschreven als ‘Zieke man van Europa’. China wordt nu gezien als ‘Zieke man van Azië’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24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worden bestuurders genoemd die een grote kennis van het Confucianisme hebben?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Mandarijnen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“De keizer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heeft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een hemels mandaat.”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neemt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bevolking onder de Qing-dynastie toe?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 was vrede, rust en welvaart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China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ziet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zichzelf als het [ ….. ] van de beschaving.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Middelpunt / centrum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wordt bedoeld met de uitdrukking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“Zieke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 van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Azië”?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 China als regionale grootmacht in Azië verzwakt was en dus ziek is.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3940264"/>
            <a:ext cx="2307772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Controlevragen</a:t>
            </a:r>
            <a:endParaRPr lang="nl-NL" sz="16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1750302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190741" y="2858481"/>
            <a:ext cx="230777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China rond 1842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4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590657"/>
            <a:ext cx="2307772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was de situatie in China omstreeks 1842?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0657"/>
            <a:ext cx="7556863" cy="9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Modern-imperialisme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 vanaf 16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handel tussen Europa en China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Europeanen willen zijde,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porcelein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 thee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laat weinig Europeanen toe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1757: Kanton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Ghangzhou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als enige haven voor buitenlanders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Britten kopen thee en verkopen zilver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Chinezen kopen steeds meer opium met zilver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 gaat meer zilver uit dan dat er binnenkomt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Eerste Opiumoorlog (1839-1842)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Keizer laat Brits opium in beslag nemen en verbranden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Britten sturen oorlogsvloot en verslaan China met groot gemak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Gevolg: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Verdrag van Nanking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Britten mogen in 5 havensteden handel drijven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Compensatie voor vernietigde opium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staat Hongkong af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Modern-imperialisme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7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Modern-imperialisme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Ongelijke verdragen: Verdragen die China vanaf 1842 afsloot met imperialistische mogendheden. De verdragen zijn ongunstig voor China, gunstig voor andere landen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probeert onder voorwaarden ongunstige verdragen uit te komen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Tweede Opiumoorlog (1856-1860)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is opnieuw kansloos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Frans-Britse troepenmach bezet hoofdstad Peking (Beijing)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moet nog eens 10 havens openstellen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Opiumhandel volledig vrijgegeven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Imperialistische landen als Duitsland, Nederland, Rusland en VS verwerven handelsrechten in 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verdragshavens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waar ze 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extraterritoriale rechten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hebben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Buitenlanders leven hier in 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(aparte gebieden) waar China niets te zeggen heeft. Voorbeeld is de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(westerse uitstraling)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China: van keizerrijk tot kapitalisme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25" y="4884499"/>
            <a:ext cx="2304488" cy="12924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0" y="1544136"/>
            <a:ext cx="8705850" cy="418147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Modern-imperialisme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keizerrijk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91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8593</TotalTime>
  <Words>1515</Words>
  <Application>Microsoft Office PowerPoint</Application>
  <PresentationFormat>Breedbeeld</PresentationFormat>
  <Paragraphs>347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Kantoorthema</vt:lpstr>
      <vt:lpstr>China van keizerrijk tot kapitalisme (1842-2001)</vt:lpstr>
      <vt:lpstr>Leidende vraag + Leerdoelen</vt:lpstr>
      <vt:lpstr>China rond 1842</vt:lpstr>
      <vt:lpstr>China rond 1842</vt:lpstr>
      <vt:lpstr>China rond 1842</vt:lpstr>
      <vt:lpstr>Controlevragen</vt:lpstr>
      <vt:lpstr>Stofomschrijving</vt:lpstr>
      <vt:lpstr>Modern-imperialisme</vt:lpstr>
      <vt:lpstr>Modern-imperialisme</vt:lpstr>
      <vt:lpstr>Controlevragen</vt:lpstr>
      <vt:lpstr>Stofomschrijving</vt:lpstr>
      <vt:lpstr>Reactie westerse invloed</vt:lpstr>
      <vt:lpstr>Reactie westerse invloed</vt:lpstr>
      <vt:lpstr>Reactie westerse invloed</vt:lpstr>
      <vt:lpstr>Reactie westerse invloed</vt:lpstr>
      <vt:lpstr>Reactie westerse invloed</vt:lpstr>
      <vt:lpstr>Reactie westerse invloed</vt:lpstr>
      <vt:lpstr>Reactie westerse invloed</vt:lpstr>
      <vt:lpstr>Reactie westerse invloed</vt:lpstr>
      <vt:lpstr>Controlevragen</vt:lpstr>
      <vt:lpstr>Stofomschrijving</vt:lpstr>
    </vt:vector>
  </TitlesOfParts>
  <Company>Ubbo Emmius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van keizerrijk tot kapitalisme (1842-2001)</dc:title>
  <dc:creator>Wim Niemeijer</dc:creator>
  <cp:lastModifiedBy>Wim Niemeijer</cp:lastModifiedBy>
  <cp:revision>25</cp:revision>
  <dcterms:created xsi:type="dcterms:W3CDTF">2020-05-31T10:07:36Z</dcterms:created>
  <dcterms:modified xsi:type="dcterms:W3CDTF">2020-07-24T07:35:35Z</dcterms:modified>
</cp:coreProperties>
</file>