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69" r:id="rId11"/>
    <p:sldId id="273" r:id="rId12"/>
    <p:sldId id="265" r:id="rId13"/>
    <p:sldId id="266" r:id="rId14"/>
    <p:sldId id="272" r:id="rId15"/>
    <p:sldId id="267" r:id="rId16"/>
    <p:sldId id="268" r:id="rId17"/>
    <p:sldId id="270" r:id="rId18"/>
    <p:sldId id="275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80D0-C1B9-4BDD-8468-975A2E9BE792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4690-2F4F-4F7B-A18D-3D9A9F079F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22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80D0-C1B9-4BDD-8468-975A2E9BE792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4690-2F4F-4F7B-A18D-3D9A9F079F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84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80D0-C1B9-4BDD-8468-975A2E9BE792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4690-2F4F-4F7B-A18D-3D9A9F079F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94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80D0-C1B9-4BDD-8468-975A2E9BE792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4690-2F4F-4F7B-A18D-3D9A9F079F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2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80D0-C1B9-4BDD-8468-975A2E9BE792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4690-2F4F-4F7B-A18D-3D9A9F079F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9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80D0-C1B9-4BDD-8468-975A2E9BE792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4690-2F4F-4F7B-A18D-3D9A9F079F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91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80D0-C1B9-4BDD-8468-975A2E9BE792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4690-2F4F-4F7B-A18D-3D9A9F079F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27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80D0-C1B9-4BDD-8468-975A2E9BE792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4690-2F4F-4F7B-A18D-3D9A9F079F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8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80D0-C1B9-4BDD-8468-975A2E9BE792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4690-2F4F-4F7B-A18D-3D9A9F079F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99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80D0-C1B9-4BDD-8468-975A2E9BE792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4690-2F4F-4F7B-A18D-3D9A9F079F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9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80D0-C1B9-4BDD-8468-975A2E9BE792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4690-2F4F-4F7B-A18D-3D9A9F079F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7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80D0-C1B9-4BDD-8468-975A2E9BE792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4690-2F4F-4F7B-A18D-3D9A9F079F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43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2256"/>
            <a:ext cx="9144000" cy="15287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 van keizerrijk tot kapitalisme (1842-2001)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9" y="1801019"/>
            <a:ext cx="9144000" cy="4270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 smtClean="0"/>
              <a:t>De Chinese republiek (1912-1949)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81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Noem de 3 volksbeginselen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Nationalisme, democratie, volkswelvaart (socialisme)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voelt China zich na het Verdrag van Versailles verraden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Het krijgt geen compensatie van het Westen. De invloed van Japan neemt toe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wil de vier-meibeweging bereiken?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Modernisering van China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voelen velen zich aangetrokken tot het communisme?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Omdat het communisme tegen onderdrukking van volken is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Welke 2 partijen bestrijden elkaar tijdens de Chinese Burgeroorlog?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KMT en CCP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Welke betekenis heeft de Lange Mars in de Chinese geschiedenis?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 Mao Zedong naar voren kwam als onbetwiste leider van de CCP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republiek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controlevragen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395788"/>
            <a:ext cx="2323272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9190741" y="1713767"/>
            <a:ext cx="2307772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begon de Chinese republiek?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21" y="1713767"/>
            <a:ext cx="5821054" cy="498727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190741" y="3197388"/>
            <a:ext cx="2307772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ontwikkelde China zich onder de nationalisten?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4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Van oorlog naar revolutie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Japan bezet Mantsjoerije (1931)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Wreed, fascistisch regime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Chinezen als minderwaardig beschouwd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Keizer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Puyi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als keizer van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Mantsjoekwo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-&gt; marionet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Tweede Chinees-Japanse Oorlog (1937-1945):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KMT en CCP vechten samen tegen Japan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levert belangrijke bijdrage aan geallieerde overwinning WO2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krijgt erkenning van Westen door zetel in Veiligheidsraad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Communisten steeds beter georganiseerd en worden populair onder arme boeren. Tegelijk keiharde terreur richting tegenstanders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Burgeroorlog (1945-1949) hervat: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Nationalistische regering/KMT corrupt, onderdrukt, onrechtvaardig bestuur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CCP wordt daardoor steeds populairder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Aanhang neemt ook in steden en onder studenten toe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republiek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Oorlog naar revolutie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395788"/>
            <a:ext cx="2323272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Van oorlog naar revolutie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Chinese Revolutie: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Vanaf 1948 neemt machtsbasis CCP toe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Grote steden als Peking, Nanking, Sjanghai ingenomen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oktober 1949: Chinese Revolutie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Mao roept Volksrepubliek China uit boven toegangspoort Verboden Stad aan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Tiananmenplein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republiek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Oorlog naar revolutie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395788"/>
            <a:ext cx="2323272" cy="17811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97" y="3709658"/>
            <a:ext cx="4805703" cy="278849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593" y="3886479"/>
            <a:ext cx="3733054" cy="279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Van oorlog naar revolutie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republiek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Oorlog naar revolutie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395788"/>
            <a:ext cx="2323272" cy="17811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4" y="1319890"/>
            <a:ext cx="7015569" cy="43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Van oorlog naar revolutie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 uitroepen Volksrepubliek hebben communisten in 1950 (bijna geheel) China onder controle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Taiwan: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Nationalisten vluchten naar eiland Taiwan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Chiang vestigt hier Nationalistische Republiek China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Krijgt steun van de Verenigde Staten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Vertegenwoordigt China in de Verenigde Naties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Taiwan door communisten beschouwd als afvallige provincie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republiek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Oorlog naar revolutie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395788"/>
            <a:ext cx="2323272" cy="178117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302169" y="5272088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Volksrepubliek China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797436" y="5269945"/>
            <a:ext cx="330980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Nationalistische Republiek China</a:t>
            </a:r>
            <a:endParaRPr lang="nl-NL" dirty="0"/>
          </a:p>
        </p:txBody>
      </p:sp>
      <p:sp>
        <p:nvSpPr>
          <p:cNvPr id="13" name="Pijl-links en -rechts 12"/>
          <p:cNvSpPr/>
          <p:nvPr/>
        </p:nvSpPr>
        <p:spPr>
          <a:xfrm>
            <a:off x="3790746" y="5269945"/>
            <a:ext cx="825885" cy="3714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9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Van oorlog naar revolutie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republiek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Oorlog naar revolutie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395788"/>
            <a:ext cx="2323272" cy="17811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956050"/>
            <a:ext cx="7556863" cy="5667647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5162550" y="4105275"/>
            <a:ext cx="1524000" cy="14506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02517"/>
            <a:ext cx="5143703" cy="46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2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eindigt de Tweede Chinees-Japanse Oorlog in 1945?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Japan is verslagen in de Tweede Wereldoorlog. De KMT en CCP werkten samen tegen deze vijand en pakken daarna de strijd weer op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CCP krijgt steeds meer aanhangers onder studenten en stedelingen, terwijl dit eerder vooral aanhangers waren van de KMT. Waarom deze verandering?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Het bestuur van de KMT was vaak wreed en corrupt. De CCP wordt hierdoor steeds populairder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welk jaar roept Mao de Volksrepubliek China uit?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1949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 land ziet zich tegenwoordig als de Nationalistische Republiek China?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Taiwan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Door welk land wordt Taiwan gesteund en krijgt het daardoor ook het lidmaatschap van de Verenigde Naties?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Verenigde Staten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republiek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Oorlog naar revolutie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395788"/>
            <a:ext cx="2323272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9190741" y="1467546"/>
            <a:ext cx="2307772" cy="1815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ontwikkelde China zich tijdens de oorlog tegen Japan en daarna?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7546"/>
            <a:ext cx="7556863" cy="14713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38882"/>
            <a:ext cx="7556863" cy="29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9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Leidende vraag + Leerdoelen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Leidende vraag: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Waardoor ontstond de Volksrepubliek China (1912-1949)?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Leerdoelen: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begon de Chinese republiek?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ontwikkelde China zich onder de nationalisten?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ontwikkelde China zich tijdens de oorlog tegen Japan en daarna?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78" y="4879931"/>
            <a:ext cx="2305835" cy="12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3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Begintijd van de Republiek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Sun </a:t>
            </a: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Yat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Stichter republiek China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President in 1912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Had in buitenland gewoond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moet naar westers voorbeeld republiek worden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Drie volksbeginselen: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Nationalisme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Democratie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Volkswelvaart (Socialisme)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Generaal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Yuan </a:t>
            </a: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Shikai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grijpt de macht en wordt de 2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president, met toestemming van Sun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-sen.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-sen richt de </a:t>
            </a: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Kwomintang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(KMT)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op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KMT wordt verboden door Yuan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Shikai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en Sun vlucht naar Japan </a:t>
            </a: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republiek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Begintijd republiek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395788"/>
            <a:ext cx="2323272" cy="17811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402" y="2902112"/>
            <a:ext cx="2095500" cy="1400175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697402" y="2532780"/>
            <a:ext cx="209550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Vlag KMT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23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Begintijd van de Republiek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Yuan sterft in 1916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blijft verdeeld; periode van </a:t>
            </a:r>
            <a:r>
              <a:rPr lang="nl-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warlords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Ramp voor platteland; hongersnood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1919 Vrede van Versailles (verdrag einde WOI)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Duitse rechten gaan naar Japan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Invloed Japan in China neemt dus toe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voelt zich verraden!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Chinese nationalisten en democraten hadden gehoopt op westerse steun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Vier-meibeweging: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 mei 1919 studentenprotesten op plein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Tiananmen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Nationalisten willen modernisering van de republiek China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Tegen invloed Japan + Westen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Tegen het Confucianisme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Streeft naar vrouwenemancipatie, vrijheid individu, rationeel denken</a:t>
            </a: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republiek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Begintijd republiek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395788"/>
            <a:ext cx="2323272" cy="178117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194221" y="5216723"/>
            <a:ext cx="2752725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sz="1400" dirty="0"/>
              <a:t>l</a:t>
            </a:r>
            <a:r>
              <a:rPr lang="nl-NL" sz="1400" dirty="0" smtClean="0"/>
              <a:t>ijkt op zelfversterkingsbeweging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4568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Begintijd van de Republiek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 verraad van Versailles hoop op Sovjet-Unie gevestigd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Waarom?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Geen steun te verwachten van ‘westerse landen’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Russische Revolutie 1917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Lenin roept op tot bevrijding onderdrukte volken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Rusland had ongelijke verdragen met China ongeldig verklaard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Henk Sneevliet komt in 1921 naar China. 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Wordt door Lenin gestuurd. 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Hij richt samen met aanhangers vier-meibeweging de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Chinese Communistische Partij (CCP)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op.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Sovjet-Unie steunt óók de KMT. CCP en KMT moeten met elkaar samenwerken van Sovjet-Unie. Samenwerking, omdat: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 verdeeldheid van China bestreden moet worden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Buitenlandse invloeden geweerd moeten worden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republiek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Begintijd republiek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395788"/>
            <a:ext cx="2323272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7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Begintijd van de Republiek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Chiang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Kaishek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opvolger van Sun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-sen in 1925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Generaal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Begint Noordelijke Veldtocht (1926-1928)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 China verenigen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Nieuwe Revolutionaire Leger (NRA) is goed georganiseerd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Krijgsheren (warlords) bestreden omdat deze te verdeeld zijn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Chiang vestigt hoofdstad in Nanking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Chiang wil CCP bestrijden, omdat deze steeds groter wordt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Chinese Burgeroorlog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(1927-1937 en 1945-1949)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Tussen KMT en CCP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‘Witte terreur’: moord op duizenden communisten en arbeiders door KMT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Chiang weet vanaf 1929 centraal gezag te herstellen en bouwt autoritaire eenpartijstaat op. Neemt fascisten als voorbeeld (‘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generalissimo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’). Hij moderniseert en maakt einde aan ongelijke verdragen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Maar: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Vooruitgang blijft beperkt en verdeeldheid blijft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republiek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Begintijd republiek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395788"/>
            <a:ext cx="2323272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Begintijd van de Republiek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republiek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Begintijd republiek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395788"/>
            <a:ext cx="2323272" cy="17811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" y="1164870"/>
            <a:ext cx="7082839" cy="531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Begintijd van de Republiek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Opkomst van Mao Zedong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Communisten naar platteland gevlucht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Rode Leger opgericht (1928)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Mao roept Chinese Sovjetrepubliek uit (1931)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Revolutie niet met arbeiders in steden, maar onder boeren op platteland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Mao ontsnapt aan regeringsleger door Lange Mars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Mao komt naar voren als onbetwiste leider van de CCP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republiek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Begintijd republiek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395788"/>
            <a:ext cx="2323272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Begintijd van de Republiek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republiek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Begintijd republiek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395788"/>
            <a:ext cx="2323272" cy="17811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52286"/>
            <a:ext cx="7452360" cy="570571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7586765" y="3570441"/>
            <a:ext cx="230777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Lange Mars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0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8616</TotalTime>
  <Words>1108</Words>
  <Application>Microsoft Office PowerPoint</Application>
  <PresentationFormat>Breedbeeld</PresentationFormat>
  <Paragraphs>266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Kantoorthema</vt:lpstr>
      <vt:lpstr>China van keizerrijk tot kapitalisme (1842-2001)</vt:lpstr>
      <vt:lpstr>Leidende vraag + Leerdoelen</vt:lpstr>
      <vt:lpstr>Begintijd van de Republiek</vt:lpstr>
      <vt:lpstr>Begintijd van de Republiek</vt:lpstr>
      <vt:lpstr>Begintijd van de Republiek</vt:lpstr>
      <vt:lpstr>Begintijd van de Republiek</vt:lpstr>
      <vt:lpstr>Begintijd van de Republiek</vt:lpstr>
      <vt:lpstr>Begintijd van de Republiek</vt:lpstr>
      <vt:lpstr>Begintijd van de Republiek</vt:lpstr>
      <vt:lpstr>Controlevragen</vt:lpstr>
      <vt:lpstr>Stofomschrijving</vt:lpstr>
      <vt:lpstr>Van oorlog naar revolutie</vt:lpstr>
      <vt:lpstr>Van oorlog naar revolutie</vt:lpstr>
      <vt:lpstr>Van oorlog naar revolutie</vt:lpstr>
      <vt:lpstr>Van oorlog naar revolutie</vt:lpstr>
      <vt:lpstr>Van oorlog naar revolutie</vt:lpstr>
      <vt:lpstr>Controlevragen</vt:lpstr>
      <vt:lpstr>Stofomschrijving</vt:lpstr>
    </vt:vector>
  </TitlesOfParts>
  <Company>Ubbo Emmius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van keizerrijk tot kapitalisme (1842-2001)</dc:title>
  <dc:creator>Wim Niemeijer</dc:creator>
  <cp:lastModifiedBy>Wim Niemeijer</cp:lastModifiedBy>
  <cp:revision>20</cp:revision>
  <dcterms:created xsi:type="dcterms:W3CDTF">2020-06-01T09:25:08Z</dcterms:created>
  <dcterms:modified xsi:type="dcterms:W3CDTF">2020-07-24T07:37:21Z</dcterms:modified>
</cp:coreProperties>
</file>