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4" r:id="rId7"/>
    <p:sldId id="278" r:id="rId8"/>
    <p:sldId id="262" r:id="rId9"/>
    <p:sldId id="275" r:id="rId10"/>
    <p:sldId id="263" r:id="rId11"/>
    <p:sldId id="276" r:id="rId12"/>
    <p:sldId id="264" r:id="rId13"/>
    <p:sldId id="265" r:id="rId14"/>
    <p:sldId id="266" r:id="rId15"/>
    <p:sldId id="267" r:id="rId16"/>
    <p:sldId id="273" r:id="rId17"/>
    <p:sldId id="279" r:id="rId18"/>
    <p:sldId id="268" r:id="rId19"/>
    <p:sldId id="269" r:id="rId20"/>
    <p:sldId id="270" r:id="rId21"/>
    <p:sldId id="277" r:id="rId22"/>
    <p:sldId id="271" r:id="rId23"/>
    <p:sldId id="272" r:id="rId24"/>
    <p:sldId id="280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64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60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49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00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8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69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86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71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46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0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0EED-035F-46F5-96AA-9EEA51970CC0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3C086-5D18-42DF-8101-404D269062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93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hyperlink" Target="https://u.osu.edu/mclc/2016/01/28/the-cowshed-review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d-colornewssoldier.com/index.htm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72256"/>
            <a:ext cx="9144000" cy="15287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China van keizerrijk tot kapitalisme (1842-2001)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9" y="1801019"/>
            <a:ext cx="9144000" cy="42703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Communistisch China (1949-2001)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00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Grote Sprong Voorwaarts leidt tot hongersnood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 dan 40 miljoen mensen sterven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Hoogovens produceren slechte kwaliteit staal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Landbouw verwaarloosd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Grote Sprong Voorwaarts in 1961 beëindigd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1962-1965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pragmatisch economisch beleid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Communes verkleind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Boeren krijgen weer kleine stukjes 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Producten mogen weer verhandeld op lokale markten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Sovjet-Unie verbreekt vriendschapsband met China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heeft geen contact meer met communistische landen</a:t>
            </a: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knoopt banden aan met landen in Azië, Afrika en Latijns-Amerika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6572250" y="3473523"/>
            <a:ext cx="2392613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 anchorCtr="1">
            <a:spAutoFit/>
          </a:bodyPr>
          <a:lstStyle/>
          <a:p>
            <a:pPr algn="ctr"/>
            <a:endParaRPr lang="nl-NL" sz="1400" dirty="0" smtClean="0"/>
          </a:p>
          <a:p>
            <a:pPr algn="ctr"/>
            <a:r>
              <a:rPr lang="nl-NL" sz="1400" dirty="0" smtClean="0"/>
              <a:t>Rode Schisma:</a:t>
            </a:r>
          </a:p>
          <a:p>
            <a:pPr algn="ctr"/>
            <a:r>
              <a:rPr lang="nl-NL" sz="1400" dirty="0" smtClean="0"/>
              <a:t>Geleidelijke verwijdering tussen China en Sovjet-Unie (1956 – 1961)</a:t>
            </a:r>
          </a:p>
          <a:p>
            <a:pPr algn="ctr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7725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52" y="1572998"/>
            <a:ext cx="7379357" cy="44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 wil positie versterken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Rode Boekje (1964)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Verzameling uitspraken Mao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Alle Chinezen zeggen uitspraken dagelijks op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Culturele Revolutie (1966)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Mao: 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‘De grootste revolutionaire verandering van de maatschappij in de geschiedenis van de mensheid.’</a:t>
            </a:r>
          </a:p>
          <a:p>
            <a:pPr marL="457200" lvl="1" indent="0">
              <a:buNone/>
            </a:pPr>
            <a:endParaRPr lang="nl-NL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breuk: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 verleden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 oude cultuur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 gewoonten en gedachten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Oproep aan jongeren in opstand te komen tegen ouderen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Rode Gardisten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jonge maoïsten die Culturele Revolutie uitvoeren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93212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225" y="69056"/>
            <a:ext cx="3171825" cy="47529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16" y="60921"/>
            <a:ext cx="5073564" cy="6736157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8190720" y="6372628"/>
            <a:ext cx="3863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smtClean="0">
                <a:hlinkClick r:id="rId6"/>
              </a:rPr>
              <a:t>http://www.red-colornewssoldier.com/index.html</a:t>
            </a:r>
            <a:r>
              <a:rPr lang="nl-NL" sz="1200" dirty="0" smtClean="0"/>
              <a:t/>
            </a:r>
            <a:br>
              <a:rPr lang="nl-NL" sz="1200" dirty="0" smtClean="0"/>
            </a:br>
            <a:r>
              <a:rPr lang="nl-NL" sz="1200" dirty="0" smtClean="0">
                <a:hlinkClick r:id="rId7"/>
              </a:rPr>
              <a:t>https://u.osu.edu/mclc/2016/01/28/the-cowshed-review/</a:t>
            </a:r>
            <a:r>
              <a:rPr lang="nl-NL" sz="1200" dirty="0" smtClean="0"/>
              <a:t>  </a:t>
            </a:r>
            <a:endParaRPr lang="nl-NL" sz="120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2" y="-1"/>
            <a:ext cx="9028437" cy="5953126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1407903" y="-15206"/>
            <a:ext cx="832485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Op het bord dat de persoon draagt: Contrarevolutionair revisionistisch element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71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Gevolgen van de Culturele Revolutie: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Onderwijs komt vrijwel tot stilstand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Beelden en tempels verwoest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Boeken worden verbrand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Uitgaansgelegenheden gesloten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Buitenlandse producten verboden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Intellectuelen voor heropvoeding en dwangarbeid naar platteland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Kenmerken Culturele Revolutie: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Anti-traditioneel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Anti-intellectueel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Xenofoob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(angst voor het vreemde)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Enig toegestane ontspanning is verering van Mao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‘Intellectuelen moeten leren van de boeren’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Culturele Revolutie in 1969 beëindigd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CCP is gezuiverd van concurrentie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 stevig in het zadel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Maar: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samenleving is ontwricht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grote culturele schade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Miljoenen mensen zijn gestorven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Isolatie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keert zich tegen het Westen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Kiest partij in Vietnamoorlog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Heeft slechte relatie met Oostblok en Sovjet-Unie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95" y="1402786"/>
            <a:ext cx="3244778" cy="37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aan of de Grote Sprong Voorwaarts een succes is geweest.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Meer dan 40 miljoen mensen stierven. Kwaliteit van staal door hoogovens was slecht. 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Wanneer vindt de Grote Sprong Voorwaarts plaats?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1958-1961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welke campagne wordt de Grote Sprong Voorwaarts opgevolgd?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Culturele Revolutie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worden jonge maoïsten genoemd die het gedachtengoed van Mao wilden verspreiden?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Rode Gardisten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 gevolg heeft de Culturele Revolutie voor de positie van Mao Zedong?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Hij had nu nog meer macht. De CCP zat stevig in het zadel.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‘Door de Culturele Revolutie raakt China in een internationaal isolement.’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ontwikkelde China zich als internationaal georiënteerd land?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90656"/>
            <a:ext cx="7556863" cy="148725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077911"/>
            <a:ext cx="7556863" cy="23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Internationale contacten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Isolement China na 1971 doorbroken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zoekt toenadering tot Verenigde Staten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Pingpongdiplomatie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Verenigde Staten zoek toenadering tot China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Einde aan Vietnamoorlog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wil Sovjet-Unie ook onder druk zetten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Verenigde Naties: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Republiek China (Taiwan) verlies zetel in Veiligheidsraad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Volksrepubliek China krijgt zetel in Veiligheidsraad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1972: Amerikaanse president Nixon bezoekt China en schudt Mao handen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Internationale contacten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66" y="1402786"/>
            <a:ext cx="3167165" cy="22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4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Internationale contacten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 sterft in 1976 /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Xiaoping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partijleider in 1978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Nieuwe koers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Vier moderniseringen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Landbouw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Wetenschap &amp; technologie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Defensie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wil isolement opheffen en achterstand inhalen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Chinezen studeren in buitenland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Staatsbedrijven krijgen meer vrijheden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Speciale economische zones aan kust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Gevolg: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Betere relatie met buitenland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 blijkt uit: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Hongkong in 1997 terug van Engeland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Macao in 1999 terug van Portugal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Internationale contacten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 + Leerdoelen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Waardoor ontwikkelde de Volksrepubliek China zich tot een grootmacht (1949-2001)?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Leerdoelen: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ontwikkelde China zich in samenwerking met de Sovjet-Unie?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ontwikkelde China zich als internationaal georiënteerd land?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ontwikkelde China zich met internationale contacten als grootmacht?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Internationale contacten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Drang naar ‘vijfde modernisering’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Naast economische vrijheden willen studenten ook politieke vrijheden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Demonstratie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Tiananmenplein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1989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Opstand neergeslagen en machtspositie CCP blijf onaantastbaar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‘Socialisme is iets anders dan gedeelde armoede’</a:t>
            </a:r>
          </a:p>
          <a:p>
            <a:pPr marL="457200" lvl="1" indent="0">
              <a:buNone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‘Rijk worden is glorieus’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Sensationele economische groei: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Vanaf 1994 jaarlijks 10% groei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Industriële samenleving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Groei van middenklasse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armoede neemt af, maar de verschillen tussen rijk en arm nemen toe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Woon- en werkomstandigheden naar Europese maatstaaf nog niet goed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Internationale contacten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Internationale contacten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1">
              <a:buFont typeface="Symbol" panose="05050102010706020507" pitchFamily="18" charset="2"/>
              <a:buChar char="Þ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Internationale contacten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32" y="1250475"/>
            <a:ext cx="8186198" cy="49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Internationale contacten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treedt in 1992 terug /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Jiang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Zemin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(1993-2003)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Onder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Jiang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Nadruk ligt op economische groei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Buitenlandse bedrijven + Chinese ondernemers meer ruimte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Staatsbedrijven geprivatiseerd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lid van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Wereldhandelsorganisatie (WHO)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(2001)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Intergouvernementele organisatie die toeziet op naleving afspraken over handel tussen landen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krijg status ontwikkelingsland en mag zich daarom beschermen tegen buitenlandse concurrentie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is ‘werkplaats van de wereld’ geworden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Chinese leiders denken kapitalistisch en nationalistisch, maar willen niets weten van democratie. Bevolking gecontroleerd, o.a. met technologie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Internationale contacten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813" y="1407758"/>
            <a:ext cx="2000250" cy="261937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394813" y="1041319"/>
            <a:ext cx="200025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err="1" smtClean="0"/>
              <a:t>Jiang</a:t>
            </a:r>
            <a:r>
              <a:rPr lang="nl-NL" dirty="0" smtClean="0"/>
              <a:t> </a:t>
            </a:r>
            <a:r>
              <a:rPr lang="nl-NL" dirty="0" err="1" smtClean="0"/>
              <a:t>Zemin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5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Pingpongdiplomatie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voordelig voor China én de VS. Waarom?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China: Het raakte uit het isolement. VS: Het kon druk opvoeren in de Vietnamoorlog richting de Sovjet-Unie.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Wanneer sterft Mao Zedong?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1976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wordt bedoeld met de vier moderniseringen van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Landbouw, Wetenschap &amp; technologie, Industrie, Defensie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‘De demonstraties in 1989 op het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Tiananmenplein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laten zien dat veel mensen een ‘vijfde modernisering’ wilden.’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het voordeel van China om lid te worden van de Wereldhandelsorganisatie?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kreeg de status van ontwikkelingsland en kon zich beschermen tegen buitenlandse concurrentie.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Internationale contacten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467546"/>
            <a:ext cx="2307772" cy="181588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ontwikkelde China zich met internationale contacten als grootmacht?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67545"/>
            <a:ext cx="7556863" cy="501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Samenwerking met de Sovjet-Unie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Volksrepubliek China wordt totalitaire staat: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Eén regering, CCP heeft macht in handen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 is partijleider, president én regeringsleider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Partijleden aan hoofd overheidsorganen, media en bedrijven 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Volk geïndoctrineerd via affiches, films, theater, etc.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CCP bevordert klassenstrijd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rbeiders en boeren &lt; – &gt; bezittende klasse</a:t>
            </a: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Gevaarlijke interne elementen worden gezuiverd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Radicaal einde aan Westerse invloed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China en Sovjet-Unie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5" y="4746171"/>
            <a:ext cx="2147027" cy="1430792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6248034" y="4376839"/>
            <a:ext cx="2147027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Vlag van de CCP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77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Samenwerking met de Sovjet-Unie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in de Koude Oorlog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staat eerst aan de kant van de Sovjet-Unie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Blijkt uit: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Vriendschapsverdrag met Stalin (militaire bijstand)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China vecht mee in Korea-Oorlog tegen VS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Industrie en landbouw gemoderniseerd naar Sovjetvoorbeeld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Vijfjarenplannen gericht op zware industrie en mijnbouw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Chinese bovenlaag opgeleid in Sovjet-Unie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China en Sovjet-Unie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877" y="4381500"/>
            <a:ext cx="3550185" cy="236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Samenwerking met de Sovjet-Unie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Breuk tussen China en de Sovjet-Unie (Rode Schisma)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Stalin sterft in 1953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Chroesjtsjov heeft kritiek op beleid Stalin (destalinisatie)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Chroesjtsjov vaart andere buitenlandse koers (vreedzame co-existentie)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 verwerpt: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Destalinisatie;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Vreedzame co-existentie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 wil: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Een blijvende persoonsverheerlijking;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Een blijvende wereldrevolutie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Mao: 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“Chroesjtsjov is een revisionist: hij wijkt af van de communistische ideologie”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Chroestjsjov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“Ik stop de economische hulp aan China en haal alle Sovjet-adviseurs terug.”</a:t>
            </a:r>
            <a:endParaRPr lang="nl-NL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China en Sovjet-Unie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562" y="1678106"/>
            <a:ext cx="3064501" cy="3208219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330562" y="1417127"/>
            <a:ext cx="3064502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400" dirty="0" smtClean="0"/>
              <a:t>Chroesjtsjov en Mao in 1959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9265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Waaruit blijkt dat China een totalitaire staat is?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Vooral dat het volk geïndoctrineerd wordt en dat de partij een grote invloed heeft op het bestuur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‘De CCP bevordert een klassenstrijd waarbij de bezittende klasse bevoordeeld moet worden.’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De CCP kwam juist op voor de boeren en arbeiders.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een voorbeeld waaruit blijkt dat China aan de kant staat van de Sovjet-Unie in de Koude Oorlog.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vocht mee in conflicten, het moderniseerde naar Sovjetmodel.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welk jaar sterft Stalin?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1953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‘De breuk tussen China en de Sovjet-Unie wordt ook wel het [ ….. ] genoemd.’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Rode Schisma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China en Sovjet-Unie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08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ontwikkelde China zich in samenwerking met de Sovjet-Unie?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90657"/>
            <a:ext cx="7537751" cy="17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Grote Sprong Voorwaarts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(1958-1961)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Doel = China moet een industriële samenleving worden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Verloop: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Privé-eigendom afgeschaft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Samenvoeging boerderijen in communes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Communes produceren staal (kleine hoogovens)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Aanleg kanalen, dijken, waterreservoirs, omleggen rivieren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Land beter bevloeit en hogere opbrengst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Internationaal isolement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China: van keizerrijk tot kapitalisme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Communistisch China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Internationaal isolement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741" y="4256567"/>
            <a:ext cx="2307772" cy="192039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4" y="2717446"/>
            <a:ext cx="2488474" cy="2110686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11184" y="2348114"/>
            <a:ext cx="248847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Hoogovens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500" y="1842442"/>
            <a:ext cx="7242374" cy="4828249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731500" y="1487484"/>
            <a:ext cx="724237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Propaganda voor de Grote Sprong Voorwaarts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64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28022</TotalTime>
  <Words>1513</Words>
  <Application>Microsoft Office PowerPoint</Application>
  <PresentationFormat>Breedbeeld</PresentationFormat>
  <Paragraphs>386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Times New Roman</vt:lpstr>
      <vt:lpstr>Kantoorthema</vt:lpstr>
      <vt:lpstr>China van keizerrijk tot kapitalisme (1842-2001)</vt:lpstr>
      <vt:lpstr>Leidende vraag + Leerdoelen</vt:lpstr>
      <vt:lpstr>Samenwerking met de Sovjet-Unie</vt:lpstr>
      <vt:lpstr>Samenwerking met de Sovjet-Unie</vt:lpstr>
      <vt:lpstr>Samenwerking met de Sovjet-Unie</vt:lpstr>
      <vt:lpstr>Controlevragen</vt:lpstr>
      <vt:lpstr>Stofomschrijving</vt:lpstr>
      <vt:lpstr>Internationaal isolement</vt:lpstr>
      <vt:lpstr>Internationaal isolement</vt:lpstr>
      <vt:lpstr>Internationaal isolement</vt:lpstr>
      <vt:lpstr>Internationaal isolement</vt:lpstr>
      <vt:lpstr>Internationaal isolement</vt:lpstr>
      <vt:lpstr>Internationaal isolement</vt:lpstr>
      <vt:lpstr>Internationaal isolement</vt:lpstr>
      <vt:lpstr>Internationaal isolement</vt:lpstr>
      <vt:lpstr>Controlevragen</vt:lpstr>
      <vt:lpstr>Stofomschrijving</vt:lpstr>
      <vt:lpstr>Internationale contacten</vt:lpstr>
      <vt:lpstr>Internationale contacten</vt:lpstr>
      <vt:lpstr>Internationale contacten</vt:lpstr>
      <vt:lpstr>Internationale contacten</vt:lpstr>
      <vt:lpstr>Internationale contacten</vt:lpstr>
      <vt:lpstr>Controlevragen</vt:lpstr>
      <vt:lpstr>Stofomschrijving</vt:lpstr>
    </vt:vector>
  </TitlesOfParts>
  <Company>Ubbo Emmius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van keizerrijk tot kapitalisme (1842-2001)</dc:title>
  <dc:creator>Wim Niemeijer</dc:creator>
  <cp:lastModifiedBy>Wim Niemeijer</cp:lastModifiedBy>
  <cp:revision>25</cp:revision>
  <dcterms:created xsi:type="dcterms:W3CDTF">2020-06-04T11:17:03Z</dcterms:created>
  <dcterms:modified xsi:type="dcterms:W3CDTF">2020-07-24T07:41:07Z</dcterms:modified>
</cp:coreProperties>
</file>