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4" r:id="rId9"/>
    <p:sldId id="277" r:id="rId10"/>
    <p:sldId id="263" r:id="rId11"/>
    <p:sldId id="264" r:id="rId12"/>
    <p:sldId id="265" r:id="rId13"/>
    <p:sldId id="266" r:id="rId14"/>
    <p:sldId id="267" r:id="rId15"/>
    <p:sldId id="275" r:id="rId16"/>
    <p:sldId id="278" r:id="rId17"/>
    <p:sldId id="268" r:id="rId18"/>
    <p:sldId id="269" r:id="rId19"/>
    <p:sldId id="270" r:id="rId20"/>
    <p:sldId id="273" r:id="rId21"/>
    <p:sldId id="271" r:id="rId22"/>
    <p:sldId id="276" r:id="rId23"/>
    <p:sldId id="27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5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4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44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0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34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3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66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7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F578-C157-4EC3-8470-8B7C74DFC7D8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0F902-3862-4F70-96E1-B8931371E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6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94376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Duitsland in Europa (1918-1991)</a:t>
            </a:r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943769"/>
            <a:ext cx="9144000" cy="4270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/>
              <a:t>Interbellum en de Tweede Wereldoorlog (1918-1945)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6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Nazi’s aan de macht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Dawesplan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(1924-1929)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Beurskrach in 1929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Leidt tot wereldwijde economische recessie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zwaar getroffen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" y="2887872"/>
            <a:ext cx="6453528" cy="3846303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2609850" y="4562475"/>
            <a:ext cx="2286000" cy="1893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676525" y="2843327"/>
            <a:ext cx="2286000" cy="1893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links 12"/>
          <p:cNvSpPr/>
          <p:nvPr/>
        </p:nvSpPr>
        <p:spPr>
          <a:xfrm>
            <a:off x="4962525" y="5103076"/>
            <a:ext cx="2146801" cy="707231"/>
          </a:xfrm>
          <a:prstGeom prst="lef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links 13"/>
          <p:cNvSpPr/>
          <p:nvPr/>
        </p:nvSpPr>
        <p:spPr>
          <a:xfrm>
            <a:off x="5000625" y="3436258"/>
            <a:ext cx="2146801" cy="707231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955440" y="4848904"/>
            <a:ext cx="230777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Opkomst extreemrechts</a:t>
            </a:r>
            <a:endParaRPr lang="nl-NL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5955440" y="3126696"/>
            <a:ext cx="23077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extreemlinks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5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Nazi’s aan de macht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Opkomst Adolf Hitler en de NSDAP: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sluit zich kort na oprichting aan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heeft redenaarstalent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schrijft Mein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Kampf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(1925)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zijn de ideeën?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Duitse nederlaag in WOI is schuld joden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heeft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lebensraum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Oosten nodig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Slavische volkeren onderwerpen en verjagen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Verdrag van Versailles ongedaan maken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 Duitsland een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volksgemeinschaft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maken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geeft hij dit vorm?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Propaganda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Paramilitair vertoon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Massaorganisaties zoals SA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6120362" y="4503970"/>
            <a:ext cx="23077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Lebensraum = Levensruimte, vooral voor voedsel en grondstoffen</a:t>
            </a:r>
            <a:endParaRPr lang="nl-NL" sz="1400" dirty="0"/>
          </a:p>
        </p:txBody>
      </p:sp>
      <p:sp>
        <p:nvSpPr>
          <p:cNvPr id="18" name="Tekstvak 17"/>
          <p:cNvSpPr txBox="1"/>
          <p:nvPr/>
        </p:nvSpPr>
        <p:spPr>
          <a:xfrm>
            <a:off x="6120362" y="5438299"/>
            <a:ext cx="23077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Volksgemeinschaft</a:t>
            </a:r>
            <a:r>
              <a:rPr lang="nl-NL" sz="1400" dirty="0" smtClean="0"/>
              <a:t> = een volksgemeenschap. Bij een volk horen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1" y="445553"/>
            <a:ext cx="2598834" cy="3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Nazi’s aan de macht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NSDAP in 1932 grootste partij (nog geen meerderheid!)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Von Hindenburg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Oud-generaal uit WOI die neerkijkt op Hitler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 ook af van de democratie en Verdrag van Versailles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Regeert met noodwetten en minderheidsregeringen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wordt rijkskanselier (januari 1933):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 politici denken dat ze Hitler kunnen gebruiken om van democratie af te komen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Rijksdagbrand (27 februari 1933):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Rijksdag in brand gestoken door Nederlandse communist Marinus van der Lubbe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Hitler: “Dit is start communistische revolutie!”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Noodmaatregelen en communisten/sociaaldemocraten opgepakt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Machtigingwet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(23 maart 1933):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verkiezingen haalt NSDAP 43,9% v/d stemmen (nog geen meerderheid!)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gebruikt Machtigingswet: kan regeren buiten parlement om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Machtigingswet maakt weg vrij voor totalitaire dictatuur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Nazi’s aan de macht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218406"/>
            <a:ext cx="3543300" cy="4762500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41" y="3657600"/>
            <a:ext cx="6667500" cy="32004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856741" y="1218120"/>
            <a:ext cx="444307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Hitler en Hindenburg voor. Op de achtergrond </a:t>
            </a:r>
            <a:r>
              <a:rPr lang="nl-NL" dirty="0" err="1" smtClean="0"/>
              <a:t>Göring</a:t>
            </a:r>
            <a:r>
              <a:rPr lang="nl-NL" dirty="0" smtClean="0"/>
              <a:t> (met helm) en Goebbels (met zwarte hoed)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283879" y="2863658"/>
            <a:ext cx="44430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Rijksdag toen en 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9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Nazi’s aan de macht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Totalitaire dictatuur: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Samenleving wordt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genazificeerd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krijgt dit vorm?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Propaganda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Terreur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Concentratiekamp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Dachau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Geheime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Staatspolizei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(Gestapo)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Ministerie van Propaganda o.l.v. Goebbels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Grootste deel Duitsers is gehoorzaam door propaganda en terreur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Populair omdat er economisch herstel is en meer welvaart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 welke gebeurtenis komt er een einde aan de economische bloei in de jaren 1920?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Beurskrach van 1929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“Volgens Hitler hebben de Duitsers [ …. ] in het Oosten.”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Lebensraum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“Hitler wil zo snel mogelijk voldoen aan de voorwaarden van het Verdrag van Versailles.”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Hij wilde het juist ongedaan maken.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hebben de Rijksdagbrand en de Machtigingswet met elkaar te maken?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 de Rijksdagbrand kregen de communisten de schuld. Hij wil orde op zaken stellen en regeren buiten het parlement om. Daarvoor gebruikt hij de Machtigingswet.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2 voorbeelden van terreur tijdens de totalitaire dictatuur van de nazi’s.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Oprichting Gestapo (geheime politie), concentratiekampen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Nazi’s aan de macht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344436"/>
            <a:ext cx="2307772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en waardoor kwamen de nazi’s aan de macht en hoe bestuurden ze Duitsland?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4436"/>
            <a:ext cx="7556863" cy="48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Wereldoorlog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1933 voorbereiding op oorlog: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Dienstplicht ingevoerd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Herbewapening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Aansluiting Duitstalige gebieden (Oostenrijk, Sudetenland)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Appeasementpolitiek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Groot-Brittannië en Frankrijk willen geen nieuwe oorlog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Zijn bereid toe te geven aan Hitler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Geen actie als Duitsland Oostenrijk inlijft (Anschluss, maart 1938)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Conferentie van München (sept. 1938)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wil Sudetenland en dreigt met oorlog</a:t>
            </a:r>
          </a:p>
          <a:p>
            <a:pPr lvl="1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Chamberlain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Daladier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geven toe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mag Sudetenland inlijven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belooft geen oorlog te voeren tegen Groot-Brittannië</a:t>
            </a:r>
          </a:p>
          <a:p>
            <a:pPr lvl="1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Chamberlain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time”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08" y="2049117"/>
            <a:ext cx="3623921" cy="203845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827407" y="1679785"/>
            <a:ext cx="362392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Chamberlain</a:t>
            </a:r>
            <a:r>
              <a:rPr lang="nl-NL" dirty="0" smtClean="0"/>
              <a:t>: </a:t>
            </a:r>
            <a:r>
              <a:rPr lang="nl-NL" dirty="0" err="1" smtClean="0"/>
              <a:t>Peace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time!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4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Wereldoorlog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" y="109764"/>
            <a:ext cx="8772525" cy="6677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25" y="2466736"/>
            <a:ext cx="5917880" cy="43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Wereldoorlog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Niet-aanvalsverdrag Duitsland-Sovjet-Unie: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Augustus 1939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Daarin ook geheime afspraak over verdeling Polen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september 1939: Duitsland valt Polen binnen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Begin Tweede Wereldoorlog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aan begin oorlog oppermachtig: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mei 1940 Nederland, België, Frankrijk bezet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valt Sovjet-Unie (toch) binnen: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Juni 1941 Operatie Barbarossa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1943 Duitsland teruggeslagen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 de inval in de Sovjet-Unie begint ook de genocide op de joden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Wannsee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-conferentie (1942) werd besloten tot de Holocaust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69" y="178123"/>
            <a:ext cx="2601133" cy="33726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875" y="496355"/>
            <a:ext cx="2494527" cy="33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leidde tot de opkomst van het nationaalsocialisme en welke gevolgen had dit voor Duitsland en Europa (1918-1945)?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Waardoor was de Duitse democratie na de Eerste Wereldoorlog wankel?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en waardoor kwamen de nazi’s aan de macht en hoe bestuurden ze Duitsland?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ontstond de Tweede Wereldoorlog en wat gebeurde in landen onder Duitse heerschappij?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Wereldoorlog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Gevolgen Tweede Wereldoorlog voor Nederland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Nederland:</a:t>
            </a:r>
          </a:p>
          <a:p>
            <a:pPr lvl="1">
              <a:buFontTx/>
              <a:buChar char="-"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Arbeidsdienst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dienstplicht in eigen land (vanaf 1940)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Duitsland:</a:t>
            </a:r>
          </a:p>
          <a:p>
            <a:pPr lvl="1">
              <a:buFontTx/>
              <a:buChar char="-"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Arbeidsinzet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werken in Duitsland (vanaf 1942; mannen 17-40 jaar)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Geallieerden willen een onvoorwaardelijke overgave van Duitsland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juni 1944 tweefronten oorlog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Hitler wil doorvechten tot het einde, ook als dat tot vernietiging van Duitsland leidt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Sovjettroepen nemen Berlijn in -&gt; Hitler pleegt zelfmoord (30 april)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mei 1945: Capitulatie Duitsland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Wereldoorlog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9" y="276225"/>
            <a:ext cx="4271947" cy="6400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916" y="432929"/>
            <a:ext cx="8594577" cy="58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 uit welk voordeel de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appeasementpolitiek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 dat moment heeft voor een land als Groot-Brittannië of Frankrijk.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voorkomt oorlog. Je hoeft dus je leger niet te mobiliseren. Je hebt meer tijd om je voor te bereiden op oorlog.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 gebied mag Duitsland inlijven na de Conferentie van München?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Sudetenland. Dit hoorde bij Tsjechoslowakije, maar er woonden veel Duitsers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Sudetenduitsers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“Met de inval in Polen heeft Stalin zijn bondgenoot Hitler onverwachts aangevallen.”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Hitler viel onverwachts de Sovjet-Unie aan in 1941.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“Met de [ …. ] moeten vanaf 1942 Nederlandse mannen verplicht in Duitsland werken.”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Arbeidsinzet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Tweede Wereldoorlog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344436"/>
            <a:ext cx="2307772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ontstond de Tweede Wereldoorlog en wat gebeurde in landen onder Duitse heerschappij?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6457"/>
            <a:ext cx="7556863" cy="8076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64060"/>
            <a:ext cx="7552460" cy="14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wankele democratie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Eerste Wereldoorlog (1914-1918) wordt Duitsland parlementaire democratie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Legertop ziet aan einde WOI in dat oorlog verloren is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wordt een regering door sociaaldemocraten gevormd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Geallieerden eisten een democratie (i.p.v. keizerrijk)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Legertop hoeft zich niet over te geven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Democraten krijgen schuld van de verloren oorlog</a:t>
            </a: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Aanloop: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 oktober 1918: Matrozenopstand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Marineleiding geeft opdracht haven van Kiel uit te varen tegen Britten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Matrozen weigeren en muiten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Arbeiders, bevolking en soldaten sluiten zich aan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 november 1918: Republiek uitgeroepen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Sociaaldemocraten roepen in Berlijn Republiek uit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november 1918: Keizer vlucht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november 1918: Wapenstilstand WOI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wankele democratie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Republiek van Weimar (1919-1933)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Parlementaire democratie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Sociaaldemocraten (SPD) vormen regering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Grondwet in Weimar opgesteld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Democratie is wankel (verdeeld)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zijn tegen de democratie?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 elite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Extreemlinks (communisten)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Extreemrechts (vrijkorpsen)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 verdeeldheid: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januari 1919: Communistische opstand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Spartacusopstand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Communisten willen omverwerping democratie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Regering, leger en vrijkorpsen bestrijden opstand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0"/>
            <a:ext cx="5033962" cy="6821981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293847" y="2586659"/>
            <a:ext cx="1447800" cy="1234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503522" y="2401993"/>
            <a:ext cx="1447800" cy="1234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273971" y="1431684"/>
            <a:ext cx="1555704" cy="1234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3990975" y="2192442"/>
            <a:ext cx="2613592" cy="2179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7635037" y="6038851"/>
            <a:ext cx="1555704" cy="929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933825" y="124029"/>
            <a:ext cx="5351962" cy="1234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4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wankele democratie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Verdrag van Versailles (juni 1919)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Vertrouwen in democratie neemt verder af; Duitsland zwaar gestraft!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Hoofdschuldige WOI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Herstelbetalingen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Etcetera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Dolkstootlegende: Complottheorie dat Duitsland de Eerste Wereldoorlog niet heeft verloren, maar ten onder is gegaan door het verraad van democratische leiders, socialistische arbeiders en soldaten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conservatieven en extreemrechts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voor velen geloofwaardig: het leek alsof Duitsland zou winnen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Verdeeldheid groter, doordat na 1920 democratische partijen meerderheid verliezen en moeten samenwerken met conservatieven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Opvolgende regeringen staan machteloos tegenover economische problemen en straatgeweld van links én rechts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81" y="1360624"/>
            <a:ext cx="6515100" cy="48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wankele democratie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Dawesplan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(1924):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Oorzaak: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Hoge herstelbetalingen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betaalt niet snel genoeg -&gt; Bezetting Roergebied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Duitse regering roept op tot staking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Stakers worden betaald met extra gedrukt geld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Hoge inflatie (hyperinflatie)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 om Duitse economie te redden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Ook voordeling voor Geallieerden die herstelbetalingen willen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krijgt leningen voor economisch herstel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Duitse economie bloeit tussen 1924 en 1929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Ook: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erkent westgrens met Frankrijk (1925)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toegelaten tot de Volkenbond (1926)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wankele democratie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8623"/>
            <a:ext cx="4024478" cy="476833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601" y="1540214"/>
            <a:ext cx="5986462" cy="44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“Nadat de keizer van Duitsland is gevlucht, wordt een republiek uitgeroepen.”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De republiek was eerder dan de vlucht van de keizer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groepen in de samenleving zijn tegen een republiek?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Conservatieven, extreem-links 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extreem-rechts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heeft de Dolkstootlegende een vrij breed draagvlak in de samenleving?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Omdat veel mensen geloofden dat Duitsland de oorlog zou winnen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“Met het [ …. ] wordt de Duitse economie in de vorm van leningen gered.”</a:t>
            </a: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Dawesplan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1926 treedt Duitsland toe tot de Volkenbond. Waarom zouden politieke leiders in Duitsland dit belangrijk hebben gevonden?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 telt het mee in de internationale politiek. Het wordt gezien als een volwaardige gesprekspartner. Het is een vorm van erkenning.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Interbellum en WO2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9190741" y="2401993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ankele democratie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05" y="3124201"/>
            <a:ext cx="2128844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467546"/>
            <a:ext cx="2307772" cy="1815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Waardoor was de Duitse democratie na de Eerste Wereldoorlog wankel?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Duitsland in Europa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67545"/>
            <a:ext cx="7545177" cy="22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14914</TotalTime>
  <Words>1613</Words>
  <Application>Microsoft Office PowerPoint</Application>
  <PresentationFormat>Breedbeeld</PresentationFormat>
  <Paragraphs>381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Kantoorthema</vt:lpstr>
      <vt:lpstr>Duitsland in Europa (1918-1991)</vt:lpstr>
      <vt:lpstr>Leidende vraag + Leerdoelen</vt:lpstr>
      <vt:lpstr>De wankele democratie</vt:lpstr>
      <vt:lpstr>De wankele democratie</vt:lpstr>
      <vt:lpstr>De wankele democratie</vt:lpstr>
      <vt:lpstr>De wankele democratie</vt:lpstr>
      <vt:lpstr>De wankele democratie</vt:lpstr>
      <vt:lpstr>Controlevragen</vt:lpstr>
      <vt:lpstr>Stofomschrijving</vt:lpstr>
      <vt:lpstr>Nazi’s aan de macht</vt:lpstr>
      <vt:lpstr>Nazi’s aan de macht</vt:lpstr>
      <vt:lpstr>Nazi’s aan de macht</vt:lpstr>
      <vt:lpstr>Nazi’s aan de macht</vt:lpstr>
      <vt:lpstr>Nazi’s aan de macht</vt:lpstr>
      <vt:lpstr>Controlevragen</vt:lpstr>
      <vt:lpstr>Stofomschrijving</vt:lpstr>
      <vt:lpstr>Tweede Wereldoorlog</vt:lpstr>
      <vt:lpstr>Tweede Wereldoorlog</vt:lpstr>
      <vt:lpstr>Tweede Wereldoorlog</vt:lpstr>
      <vt:lpstr>Tweede Wereldoorlog</vt:lpstr>
      <vt:lpstr>Tweede Wereldoorlog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Niemeijer</dc:creator>
  <cp:lastModifiedBy>Wim Niemeijer</cp:lastModifiedBy>
  <cp:revision>28</cp:revision>
  <dcterms:created xsi:type="dcterms:W3CDTF">2020-06-06T08:56:51Z</dcterms:created>
  <dcterms:modified xsi:type="dcterms:W3CDTF">2020-07-21T08:09:59Z</dcterms:modified>
</cp:coreProperties>
</file>