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4" r:id="rId8"/>
    <p:sldId id="261" r:id="rId9"/>
    <p:sldId id="273" r:id="rId10"/>
    <p:sldId id="270" r:id="rId11"/>
    <p:sldId id="275" r:id="rId12"/>
    <p:sldId id="262" r:id="rId13"/>
    <p:sldId id="263" r:id="rId14"/>
    <p:sldId id="264" r:id="rId15"/>
    <p:sldId id="265" r:id="rId16"/>
    <p:sldId id="271" r:id="rId17"/>
    <p:sldId id="276" r:id="rId18"/>
    <p:sldId id="266" r:id="rId19"/>
    <p:sldId id="267" r:id="rId20"/>
    <p:sldId id="268" r:id="rId21"/>
    <p:sldId id="272" r:id="rId22"/>
    <p:sldId id="277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474C-91DE-46CE-A220-0C8722DA290E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0828-7DB6-4D3E-96F6-CADD87E247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111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474C-91DE-46CE-A220-0C8722DA290E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0828-7DB6-4D3E-96F6-CADD87E247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653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474C-91DE-46CE-A220-0C8722DA290E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0828-7DB6-4D3E-96F6-CADD87E247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069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474C-91DE-46CE-A220-0C8722DA290E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0828-7DB6-4D3E-96F6-CADD87E247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7320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474C-91DE-46CE-A220-0C8722DA290E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0828-7DB6-4D3E-96F6-CADD87E247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48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474C-91DE-46CE-A220-0C8722DA290E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0828-7DB6-4D3E-96F6-CADD87E247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226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474C-91DE-46CE-A220-0C8722DA290E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0828-7DB6-4D3E-96F6-CADD87E247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616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474C-91DE-46CE-A220-0C8722DA290E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0828-7DB6-4D3E-96F6-CADD87E247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1239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474C-91DE-46CE-A220-0C8722DA290E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0828-7DB6-4D3E-96F6-CADD87E247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257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474C-91DE-46CE-A220-0C8722DA290E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0828-7DB6-4D3E-96F6-CADD87E247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715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474C-91DE-46CE-A220-0C8722DA290E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0828-7DB6-4D3E-96F6-CADD87E247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92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1474C-91DE-46CE-A220-0C8722DA290E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60828-7DB6-4D3E-96F6-CADD87E247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149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otterdamsesalon.nl/files/docs/maart-salons-in-de-18e-eeuw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8427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72256"/>
            <a:ext cx="9144000" cy="152876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nl-N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verlichting in theorie en praktijk (1650-1900)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3999" y="1801019"/>
            <a:ext cx="9144000" cy="427037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 dirty="0" smtClean="0"/>
              <a:t>Verlichte denkbeelden (1650-1789)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97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Welke filosoof stelt dat we bij de geboorte een ‘onbeschreven blad’ zijn?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John Locke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Welke filosoof vindt dat de beste opvoeding in de natuur is te vinden?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Jean-Jacques Rousseau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kun je in de samenleving ervoor zorgen dat misstanden worden bestreden?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Door opvoeding, onderwijs en verspreiding van kennis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‘Rousseau en Locke vinden dat de mens van nature goed is.’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Verlichte denkbeelden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Controlevragen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3539509"/>
            <a:ext cx="2307772" cy="26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5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344713"/>
            <a:ext cx="2307772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nieuwe ideeën ontstonden over de samenleving?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15861"/>
            <a:ext cx="7556863" cy="192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9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Ideeën over politiek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Traditionele opvatting: een rechtvaardige samenleving is geordend naar Gods wil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Verschillende groepen hebben verschillende rechten en ieder heeft zijn eigen plaats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God heeft de koning soevereiniteit gegeven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Lodewijk XIV – </a:t>
            </a:r>
            <a:r>
              <a:rPr lang="nl-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droit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divin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(goddelijk recht)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Hij heeft absolute macht en hoeft alleen aan God verantwoording af te leggen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Locke en Rousseau gaan uit van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natuurrechten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Alle mensen zijn vrij en gelijk geboren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Je hebt een natuurlijk recht op leven, gezondheid, vrijheid en bezit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Een samenleving is pas rechtvaardig als deze rechten worden gerespecteerd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 is een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sociaal contract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mensen staan een deel van hun vrijheid af aan de overheid in ruil voor bescherming van de staat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Als een regering zijn macht misbruikt, mogen burgers een andere regering aanstellen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Verlichte denkbeelden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Politiek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3539509"/>
            <a:ext cx="2307772" cy="26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7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Ideeën over politiek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4717869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Jean-Jacques Rousseau (1712-1778)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 is een ‘algemene wil’ (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volonté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generale)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Voorstander van een directe democratie (zoals in Athene)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Vindt sociaaleconomische gelijkheid belangrijk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Privébezit zorgt voor ongelijkheid en onderdrukking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Hij wijst slavernij af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Rechtmatig gezag kan alleen bestaan met wederzijdse toestemming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Verlichte denkbeelden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Politiek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3539509"/>
            <a:ext cx="2307772" cy="263745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638" y="1402786"/>
            <a:ext cx="263842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7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Ideeën over politiek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1" y="1402786"/>
            <a:ext cx="4743994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Charles de </a:t>
            </a:r>
            <a:r>
              <a:rPr lang="nl-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Montesquieu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(1689-1755)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Driemachtenleer (trias politica)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Was niet tegen monarchie, maar macht moet wel afgezwakt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Samenleving is rechtvaardig als drie machten gescheiden zijn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Tegenstander van directe democratie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Voorstander van vertegenwoordigende democratie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Britse systeem is goed voorbeeld (Lagerhuis, Hogerhuis, constitutionele monarchie)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Verlichte denkbeelden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Politiek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3539509"/>
            <a:ext cx="2307772" cy="263745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749" y="1402786"/>
            <a:ext cx="2515313" cy="270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6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Ideeën over politiek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1" y="1402786"/>
            <a:ext cx="4743994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Adam Smith (1723-1790)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 voor een vrije economie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 tegen het mercantilisme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Overheid moet regels opstellen voor de economie en de naleving moet controleren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Je moet je laten leiden door rationeel eigenbelang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Het marktmechanisme van vraag en aanbod werkt het beste en leidt tot de grootste welvaart voor iedereen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Verlichte denkbeelden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Politiek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3539509"/>
            <a:ext cx="2307772" cy="263745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52" y="1402786"/>
            <a:ext cx="2582111" cy="331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2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Wat wordt bedoeld met een ‘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droit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divin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’?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Een goddelijk recht om te besturen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“Een natuurrecht is het recht om een volk te besturen.”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Onjuist. Natuurrechten gaan uit van de natuurlijke rechten van de mens, zoals vrijheid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Vul aan: “Rousseau en Locke gaan beide uit van een [ ….. ] contract bij het bestuur van een land.”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Sociaal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Welke filosoof vindt dat het marktmechanisme uiteindelijk zorgt voor de meeste welvaart voor iedereen?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Adam Smith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Verlichte denkbeelden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Controlevragen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3539509"/>
            <a:ext cx="2307772" cy="26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1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344713"/>
            <a:ext cx="2307772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nieuwe ideeën ontstonden over de politiek?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44713"/>
            <a:ext cx="7556863" cy="215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0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Politieke cultuur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1" y="1402786"/>
            <a:ext cx="7556862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politieke cultuur verandert vanaf midden 18</a:t>
            </a:r>
            <a:r>
              <a:rPr lang="nl-NL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eeuw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kranten, pamfletten, clubs, salons, koffiehuizen wordt gesproken over verlichtingsideeën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Vorsten moeten rekening houden met de publieke opinie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Frederik II de Grote (1740-1786)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Keizer Jozef II van Oostenrijk (1780-1790)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Laten zich beïnvloeden door verlichting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Zien zichzelf als dienaren van het algemeen belang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Verlicht absolutisme is het beste, want ze kunnen bepalen wat goed is voor de mensen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Daarom: 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Persvrijheid wordt vergroot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Meer tolerantie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Bestrijding van bijgeloof en godsdienstig fanatisme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Verlichte denkbeelden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Politieke cultuur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3539509"/>
            <a:ext cx="2307772" cy="26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3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Politieke cultuur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1" y="1402786"/>
            <a:ext cx="7556862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Verlichte denkbeelden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Politieke cultuur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3539509"/>
            <a:ext cx="2307772" cy="2637454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8029575" y="6460606"/>
            <a:ext cx="43529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dirty="0">
                <a:hlinkClick r:id="rId3"/>
              </a:rPr>
              <a:t>https://</a:t>
            </a:r>
            <a:r>
              <a:rPr lang="nl-NL" sz="1000" dirty="0" smtClean="0">
                <a:hlinkClick r:id="rId3"/>
              </a:rPr>
              <a:t>rotterdamsesalon.nl/files/docs/maart-salons-in-de-18e-eeuw.pdf</a:t>
            </a:r>
            <a:r>
              <a:rPr lang="nl-NL" sz="1000" dirty="0" smtClean="0"/>
              <a:t> </a:t>
            </a:r>
            <a:endParaRPr lang="nl-NL" sz="10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4" y="1052235"/>
            <a:ext cx="8981714" cy="52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2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Leidende vraag + Leerdoelen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Leidende vraag: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Welke ideeën ontstonden tijdens de verlichting over een meer rechtvaardige samenleving (1650-1789)?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Leerdoelen: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Welke nieuwe ideeën ontstonden over godsdienst?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Welke nieuwe ideeën ontstonden over de samenleving?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Welke nieuwe ideeën ontstonden over de politiek?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Wat veranderde er in de politieke cultuur?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891" y="3538538"/>
            <a:ext cx="2308622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0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Politieke cultuur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1" y="1402786"/>
            <a:ext cx="7556862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Franse koningen zien verlichtingsideeën als bedreiging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Krachtige vorst is goed voor het land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Ze breiden centrale macht uit</a:t>
            </a:r>
          </a:p>
          <a:p>
            <a:pPr lvl="1">
              <a:buFontTx/>
              <a:buChar char="-"/>
            </a:pP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Droit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divin</a:t>
            </a: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Centralisatie leidt tot spanningen tussen overheid en verlichtingsdenkers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Censuur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Honderden boeken verboden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Voltaire en Rousseau moeten Frankrijk ontvluchten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Verboden boeken werden in Amsterdam gedrukt, en vervolgens Frankrijk binnen gesmokkeld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Verlichte denkbeelden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Politieke cultuur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3539509"/>
            <a:ext cx="2307772" cy="26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5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Leg in je eigen woorden uit wat wordt bedoeld met ‘publieke opinie’.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Hiermee wordt een algemene mening bedoeld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reageren vorsten als Frederik de Grote op verlichtingsideeën?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Ze gaan uit van een algemeen belang en bedenken het verlicht absolutisme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 welke manieren worden verlichtingsideeën verspreid?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kranten, pamfletten, in salons en koffiehuizen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“Franse vorsten zien verlichtingsideeën als een bedreiging en besluiten tot censuur.”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Verlichte denkbeelden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Controlevragen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3539509"/>
            <a:ext cx="2307772" cy="26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3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467823"/>
            <a:ext cx="2307772" cy="1323439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veranderde er in de politieke cultuur?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67823"/>
            <a:ext cx="7556863" cy="216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6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Ideeën over godsdienst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Immanuel Kant geeft definitie van de Verlichting (1784):</a:t>
            </a:r>
          </a:p>
          <a:p>
            <a:pPr marL="457200" lvl="1" indent="0">
              <a:buNone/>
            </a:pP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“Verlichting is de bevrijding van de mens uit de onmondigheid waaraan hij zelf schuldig is.”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‘Durf te denken’ is het motto van de Verlichting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 in Vroegmoderne Tijd geleidelijk andere inzichten: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renaissance zoeken wetenschappers met humanistische analyse naar ware bedoelingen in teksten uit de oudheid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Ontdekkingsreizen hebben kennis wereld vergroot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Mens krijgt natuur beter onder controle door techniek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17</a:t>
            </a:r>
            <a:r>
              <a:rPr lang="nl-NL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eeuw 2 filosofische stromingen: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Empirisme = kennis komt voort uit waarneming en ervaring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Rationalisme = rede is belangrijkste bron van kennis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Empirisme en rationalisme vinden dat traditie en bijgeloof plaats moeten maken voor waarneming en rede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Verlichte denkbeelden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Godsdienst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3539509"/>
            <a:ext cx="2307772" cy="26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3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Ideeën over godsdienst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3571875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John Locke (1632-1704) 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 een empirist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Verlichte denkbeelden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Godsdienst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3539509"/>
            <a:ext cx="2307772" cy="263745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" y="2717446"/>
            <a:ext cx="2343693" cy="2710491"/>
          </a:xfrm>
          <a:prstGeom prst="rect">
            <a:avLst/>
          </a:prstGeom>
        </p:spPr>
      </p:pic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4823188" y="1402785"/>
            <a:ext cx="3571875" cy="47741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René Descartes (1596-1650)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 een rationalist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054" y="2717445"/>
            <a:ext cx="2371680" cy="27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1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Ideeën over godsdienst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Humanisme, ontdekkingsreizen, technische vooruitgang, rationalisme en empirisme dragen bij aan wetenschappelijke revolutie van 17</a:t>
            </a:r>
            <a:r>
              <a:rPr lang="nl-NL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eeuw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Natuurwetten van Isaac Newton is hoogtepunt wetenschappelijke revolutie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Wetenschappelijke revolutie leidt tot optimisme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Je kunt met je verstand en met onderzoek alles begrijpen en verklaren!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Optimisme leidt tot Verlichting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Door gebruik te maken van je verstand (ratio) kun je alle terreinen van de maatschappij verkennen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Verlichtingsdenkers vinden dat geloof zaak van individu is en dat je zelf moet kiezen wat je gelooft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Verlichte denkbeelden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Godsdienst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3539509"/>
            <a:ext cx="2307772" cy="26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3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“Rationalisten vinden dat de rede de belangrijkste bron van kennis is.”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Van welke filosoof is de uitspraak ‘Durf te denken’?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Immanuel Kant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Geef 2 voorbeelden waaruit blijkt dat al in de Vroegmoderne Tijd andere inzichten ontstaan.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Ontdekkingsreizen, renaissance, technische vooruitgang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Vul aan: “In de 17</a:t>
            </a:r>
            <a:r>
              <a:rPr lang="nl-NL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eeuw vindt een [ …… ] revolutie plaats.”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Wetenschappelijke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Verlichte denkbeelden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Controlevragen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3539509"/>
            <a:ext cx="2307772" cy="26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7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344713"/>
            <a:ext cx="2307772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nieuwe ideeën ontstonden over godsdienst?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44714"/>
            <a:ext cx="7556863" cy="189152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</p:spTree>
    <p:extLst>
      <p:ext uri="{BB962C8B-B14F-4D97-AF65-F5344CB8AC3E}">
        <p14:creationId xmlns:p14="http://schemas.microsoft.com/office/powerpoint/2010/main" val="399394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Ideeën over de samenleving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Traditionele christelijke opvatting: mens is van nature zondig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Bij opvoeding en onderwijs ligt nadruk op straffen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 deze manier houd je mensen in bedwang en onderwerpen ze zich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Jean Jacques Rousseau (1712-1778):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Mens is van nature goed (maatschappij is slecht)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Mensen worden slecht door ongelijkheid en leugens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Roman ‘Emile, of over de opvoeding’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Ideale opvoeding is in de natuur, zonder straf of dwang en zonder godsdienstonderwijs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John Locke (1632-1704) :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Mens is bij geboorte ‘onbeschreven blad’ (tabula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rasa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Opvoeding en omstandigheden bepalen of kind later goed of slecht wordt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Ouders, leraren en andere opvoeders moeten kind helpen zich te ontwikkelen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Armoede, gebrek en ellende is gevolg van domheid en achterlijkheid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Daarom: opvoeding, onderwijs, verspreiding kennis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Verlichte denkbeelden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Samenleving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3539509"/>
            <a:ext cx="2307772" cy="26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5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Ideeën over de samenleving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Verlichting: </a:t>
            </a:r>
          </a:p>
          <a:p>
            <a:pPr algn="ctr"/>
            <a:r>
              <a:rPr lang="nl-NL" dirty="0" smtClean="0"/>
              <a:t>theorie en praktijk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Verlichte denkbeelden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Samenleving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3539509"/>
            <a:ext cx="2307772" cy="263745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97" y="1183764"/>
            <a:ext cx="4065614" cy="566136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588" y="1167494"/>
            <a:ext cx="6638925" cy="5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8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19268</TotalTime>
  <Words>1371</Words>
  <Application>Microsoft Office PowerPoint</Application>
  <PresentationFormat>Breedbeeld</PresentationFormat>
  <Paragraphs>308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Symbol</vt:lpstr>
      <vt:lpstr>Times New Roman</vt:lpstr>
      <vt:lpstr>Kantoorthema</vt:lpstr>
      <vt:lpstr>De verlichting in theorie en praktijk (1650-1900)</vt:lpstr>
      <vt:lpstr>Leidende vraag + Leerdoelen</vt:lpstr>
      <vt:lpstr>Ideeën over godsdienst</vt:lpstr>
      <vt:lpstr>Ideeën over godsdienst</vt:lpstr>
      <vt:lpstr>Ideeën over godsdienst</vt:lpstr>
      <vt:lpstr>Controlevragen</vt:lpstr>
      <vt:lpstr>Stofomschrijving</vt:lpstr>
      <vt:lpstr>Ideeën over de samenleving</vt:lpstr>
      <vt:lpstr>Ideeën over de samenleving</vt:lpstr>
      <vt:lpstr>Controlevragen</vt:lpstr>
      <vt:lpstr>Stofomschrijving</vt:lpstr>
      <vt:lpstr>Ideeën over politiek</vt:lpstr>
      <vt:lpstr>Ideeën over politiek</vt:lpstr>
      <vt:lpstr>Ideeën over politiek</vt:lpstr>
      <vt:lpstr>Ideeën over politiek</vt:lpstr>
      <vt:lpstr>Controlevragen</vt:lpstr>
      <vt:lpstr>Stofomschrijving</vt:lpstr>
      <vt:lpstr>Politieke cultuur</vt:lpstr>
      <vt:lpstr>Politieke cultuur</vt:lpstr>
      <vt:lpstr>Politieke cultuur</vt:lpstr>
      <vt:lpstr>Controlevragen</vt:lpstr>
      <vt:lpstr>Stofomschrijving</vt:lpstr>
    </vt:vector>
  </TitlesOfParts>
  <Company>Ubbo Emmius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verlichting in theorie en praktijk (1650-1900)</dc:title>
  <dc:creator>Wim Niemeijer</dc:creator>
  <cp:lastModifiedBy>Wim Niemeijer</cp:lastModifiedBy>
  <cp:revision>16</cp:revision>
  <dcterms:created xsi:type="dcterms:W3CDTF">2020-05-22T16:50:13Z</dcterms:created>
  <dcterms:modified xsi:type="dcterms:W3CDTF">2020-07-24T07:24:35Z</dcterms:modified>
</cp:coreProperties>
</file>