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1" r:id="rId9"/>
    <p:sldId id="264" r:id="rId10"/>
    <p:sldId id="265" r:id="rId11"/>
    <p:sldId id="266" r:id="rId12"/>
    <p:sldId id="282" r:id="rId13"/>
    <p:sldId id="267" r:id="rId14"/>
    <p:sldId id="277" r:id="rId15"/>
    <p:sldId id="284" r:id="rId16"/>
    <p:sldId id="268" r:id="rId17"/>
    <p:sldId id="269" r:id="rId18"/>
    <p:sldId id="270" r:id="rId19"/>
    <p:sldId id="271" r:id="rId20"/>
    <p:sldId id="272" r:id="rId21"/>
    <p:sldId id="278" r:id="rId22"/>
    <p:sldId id="285" r:id="rId23"/>
    <p:sldId id="273" r:id="rId24"/>
    <p:sldId id="286" r:id="rId25"/>
    <p:sldId id="287" r:id="rId26"/>
    <p:sldId id="274" r:id="rId27"/>
    <p:sldId id="283" r:id="rId28"/>
    <p:sldId id="275" r:id="rId29"/>
    <p:sldId id="276" r:id="rId30"/>
    <p:sldId id="280" r:id="rId31"/>
    <p:sldId id="279" r:id="rId32"/>
    <p:sldId id="288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2F21-C7F1-4BB9-8F97-5D6E6EDA7F0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6FA3-2018-442C-9DF7-662707DCDC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69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2F21-C7F1-4BB9-8F97-5D6E6EDA7F0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6FA3-2018-442C-9DF7-662707DCDC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76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2F21-C7F1-4BB9-8F97-5D6E6EDA7F0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6FA3-2018-442C-9DF7-662707DCDC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10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2F21-C7F1-4BB9-8F97-5D6E6EDA7F0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6FA3-2018-442C-9DF7-662707DCDC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48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2F21-C7F1-4BB9-8F97-5D6E6EDA7F0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6FA3-2018-442C-9DF7-662707DCDC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54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2F21-C7F1-4BB9-8F97-5D6E6EDA7F0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6FA3-2018-442C-9DF7-662707DCDC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3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2F21-C7F1-4BB9-8F97-5D6E6EDA7F0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6FA3-2018-442C-9DF7-662707DCDC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63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2F21-C7F1-4BB9-8F97-5D6E6EDA7F0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6FA3-2018-442C-9DF7-662707DCDC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67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2F21-C7F1-4BB9-8F97-5D6E6EDA7F0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6FA3-2018-442C-9DF7-662707DCDC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50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2F21-C7F1-4BB9-8F97-5D6E6EDA7F0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6FA3-2018-442C-9DF7-662707DCDC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65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2F21-C7F1-4BB9-8F97-5D6E6EDA7F0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6FA3-2018-442C-9DF7-662707DCDC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47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32F21-C7F1-4BB9-8F97-5D6E6EDA7F0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26FA3-2018-442C-9DF7-662707DCDC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36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reflections00burkuoft/page/n3/mode/2u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chive.org/details/reflections00burkuoft/page/n3/mode/2up" TargetMode="Externa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58" y="-28576"/>
            <a:ext cx="12262757" cy="68812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121840"/>
            <a:ext cx="9144000" cy="15287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verlichting in theorie en praktijk (1650-1900)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9" y="1650603"/>
            <a:ext cx="9144000" cy="42703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 smtClean="0"/>
              <a:t>Politieke cultuur in de 19</a:t>
            </a:r>
            <a:r>
              <a:rPr lang="nl-NL" baseline="30000" dirty="0" smtClean="0"/>
              <a:t>e</a:t>
            </a:r>
            <a:r>
              <a:rPr lang="nl-NL" dirty="0" smtClean="0"/>
              <a:t> eeuw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7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Liberalisme en nationalisme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Liberalisme en nationalisme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6" y="46858"/>
            <a:ext cx="8410576" cy="651072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0" y="2717446"/>
            <a:ext cx="211455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1848 is revolutiejaar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811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Liberalisme en nationalisme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Nationalisme en multi-etnische staten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Door nationalisme verdwijnt samenhang in grote staten: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Ottomaanse rijk (Griekenland, Bulgarije, Servië)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Oostenrijk-Hongarije (na WOI uiteenvallen in kleinere staten)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Hongaren kregen in 1867 zelfbestuur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Vanaf dat moment spreken we van Oostenrijk-Hongarije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Daarvoor spreek je van het Oostenrijks-Habsburgse rijk</a:t>
            </a: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Liberalisme en nationalisme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Liberalisme en nationalisme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Nationalisme en multi-etnische staten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Door nationalisme verdwijnt samenhang in grote staten: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Ottomaanse rijk (Griekenland, Bulgarije, Servië)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Oostenrijk-Hongarije (na WOI uiteenvallen in kleinere staten)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Hongaren kregen in 1867 zelfbestuur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Vanaf dat moment spreken we van Oostenrijk-Hongarije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Daarvoor spreek je van het Oostenrijks-Habsburgse rijk</a:t>
            </a: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Liberalisme en nationalisme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256" y="74409"/>
            <a:ext cx="7898826" cy="488076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82" y="1193074"/>
            <a:ext cx="8689876" cy="54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8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Liberalisme en nationalisme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Nationalisme zorgt voor </a:t>
            </a:r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verdeeldheid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Nationalisme zorgt ook voor meer </a:t>
            </a:r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samenhang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Nederland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Frankrijk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Groot-Brittannië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Nationalisme zorgt ook voor </a:t>
            </a:r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eenwording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Italië (1859-1871 koninkrijk)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Duitsland (1871 keizerrijk)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Hoewel Duitsland één staat is geworden, heeft het geen liberale grondwet en burgerrechten niet volledig geaccepteerd. Autoritair geregeerd land waarin adel dienst uitmaakt o.l.v. keizer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Liberalisme en nationalisme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4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 of onjuist? ‘Zowel liberalen als nationalisten keren zich tegen de Restauratie.’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Vul aan: ‘De stroming van de [ …. ] legt een nadruk op gevoel, emotie, verbeelding en geschiedenis.’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Romantiek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is eerder? De revolutie in Frankrijk of in België?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revolutie in België (1830) was eerder dan Frankrijk (1848)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Geef een voorbeeld van een land waar het nationalisme zorgde voor een uiteenvallen.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Het Ottomaanse Rijk, Oostenrijk-Hongarije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Geef een voorbeeld waar nationalisme zorgt voor meer eenheid.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Nederland, Frankrijk, Groot-Brittannië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Liberalisme en nationalisme</a:t>
            </a:r>
            <a:endParaRPr lang="nl-NL" sz="16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9190741" y="1467546"/>
            <a:ext cx="2307772" cy="1815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invloed had de verlichting op het liberalisme en nationalisme?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70816"/>
            <a:ext cx="7556863" cy="29342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67546"/>
            <a:ext cx="7556863" cy="21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Socialisten streven naar sociaaleconomische gelijkheid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Niet het individu, maar gemeenschap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Gemeenschap moet productie organiseren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Liberalisme, nationalisme én socialisme gebaseerd op verlichtingsideeën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Maar socialisme is ook reactie op: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Industrialisatie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Sociale kwestie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Door industriële revolutie was ongelijkheid toegenomen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 was een proletariaat ontstaan (arbeidersklasse)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Arbeiders gaan zich verenigen, samenwerken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Samenwerking in coöperaties, vakbonden, maar ook politieke partij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Socialisme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Veel socialisten willen einde particulier bezit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Proudhon: “Bezit is diefstal!” (1840)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Bakoenin: Leider anarchisme 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Anarchisme =staatsgezag met geweld vernietigen, een samenleving zonder overheid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Marx:  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Socialisten moeten staatsgezag overnemen. De staat zal dan productiemiddelen in bezit hebben (fabrieken, machines,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Overnemen staatsgezag door een revolutie v/h proletariaat. Er moeten partijen komen die namens proletariaat macht overnemen.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Socialisten moeten internationaal samenwerken. Het is een gezamenlijke strijd van alle arbeiders van alle landen tegen de bourgeoisie (bezittende klasse)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Socialisme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62" y="1402786"/>
            <a:ext cx="2146343" cy="2717808"/>
          </a:xfr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Socialisme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02786"/>
            <a:ext cx="2298358" cy="2717808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828786" y="4259370"/>
            <a:ext cx="230777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Proudhon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630062" y="4259370"/>
            <a:ext cx="214634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Bakoenin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09" y="1402787"/>
            <a:ext cx="2146344" cy="271780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269910" y="4259370"/>
            <a:ext cx="214634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Karl Marx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694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Socialisme krijgt na 1870 massale aanhang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Nog geen regeringsdeelname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Door toename aanhang onder burgerij besef dat sociale kwestie moet worden opgelost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Leidt tot splitsing liberalen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Rechtse liberalen: 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Staat moet zich niet met sociale kwestie bemoeien</a:t>
            </a: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Linkse liberalen: 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Staat moet arbeiders en sociaal zwakkeren beschermen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Arbeiders moeten stemrecht krijgen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Socialisme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4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Leidende vraag + Leerdoelen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Leidende vraag: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welke mate bepaalden verlichtingsideeën de politieke cultuur in Europa (1813-1900)?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Leerdoelen: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Welke invloed had de verlichting op het liberalisme en nationalisme?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Welke invloed had de verlichting op het socialisme?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Welke invloed had de verlichting op het feminisme?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Welke invloed had de verlichting op het conservatisme en confessionalisme?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Eind 19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eeuw verbeterd positie arbeider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Kiesrecht wordt uitgebreid</a:t>
            </a:r>
          </a:p>
          <a:p>
            <a:pPr lvl="1"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ociale wetten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Economische groei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Verbetering positie arbeider in strijd met voorspelling van Marx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Hij stelde dat de arbeider het steeds slechter zou krijgen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Scheiding socialisme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Communisten die een revolutie willen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Sociaaldemocraten die democratie gebruiken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Socialisme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Vul aan: ‘Het socialisme is in de 19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eeuw (mede) een reactie op de industrialisatie en de [ ….. ] .’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Sociale kwestie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Geef een ander woord voor proletariaat.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Arbeidersklasse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Vul aan: ‘Arbeiders gaan zich verenigen in coöperaties, [ …. ] en politieke partijen.’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Vakbonden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 of onjuist? ‘Marx stelt dat het proletariaat na een revolutie de macht van politieke partijen moet overnemen’.’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Onjuist. Na een revolutie moeten partijen namens het proletariaat regeren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Links liberalen willen de sociale kwestie oplossen. Geef aan hoe ze dat willen bereiken.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Door sociale wetten, door het geven van stemrecht aan arbeiders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38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S</a:t>
            </a:r>
            <a:r>
              <a:rPr lang="nl-NL" sz="1600" dirty="0" smtClean="0"/>
              <a:t>ocialisme</a:t>
            </a:r>
            <a:endParaRPr lang="nl-NL" sz="16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9190741" y="1590657"/>
            <a:ext cx="2307772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invloed had de verlichting op het 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socialisme?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0657"/>
            <a:ext cx="7556863" cy="13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7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Feminisme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Feminisme baseert zich ook op verlichtingsideeën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‘Feminisme’ bedacht door Franse socialist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Fourier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1837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Hij vond dat vrouwen gevangen zaten in het huwelijk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een socialistische samenleving zijn vrouwen vrij te trouwen en scheiden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Veel socialisten zijn </a:t>
            </a:r>
            <a:r>
              <a:rPr lang="nl-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voor vrouwenemancipatie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Geloof in burgerlijk gezinsideaal (man als hoofd gezin, vrouw blijft thuis)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Vanaf ca 1850: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Vrouwen uit </a:t>
            </a:r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gegoede burgerij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beginnen feministische bewegingen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Vrouwenkiesrecht belangrijkste doel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Ook andere thema’s: opvoeding, alcoholisme, prostitutie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Vrouwen uit </a:t>
            </a:r>
            <a:r>
              <a:rPr lang="nl-NL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arbeidersbeweging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weinig belangstelling feminisme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Vrouwen willen zich juist wijden aan gezin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Voelen zich bevrijd als ze niet meer te hoeven werken</a:t>
            </a: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Feminisme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Geef een argument waarom een socialist </a:t>
            </a:r>
            <a:r>
              <a:rPr lang="nl-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wel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voor het feminisme is.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Zowel feministen als socialisten gaan uit van gelijkheid en gelijkwaardigheid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Geef een argument waarom een socialist </a:t>
            </a:r>
            <a:r>
              <a:rPr lang="nl-N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voor het feminisme is.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Een socialist kan ook uitgaan van een burgerlijk gezinsideaal, waarbij de vrouw thuis hoort te blijven bij het gezin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 of onjuist? ‘Het feminisme begint als stroming onder vrouwen van de gegoede burgerij.’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hebben vrouwen uit de arbeidersbeweging weinig belangstelling voor het feminisme?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 voelen zich juist bevrijd als ze niet meer hoeven te werken, ze willen zich juist kunnen wijden aan het gezin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38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Feminisme</a:t>
            </a:r>
            <a:endParaRPr lang="nl-NL" sz="16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9190741" y="1590657"/>
            <a:ext cx="2307772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invloed had de verlichting op het </a:t>
            </a: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feminisme?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0657"/>
            <a:ext cx="7556863" cy="53451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99041"/>
            <a:ext cx="7556863" cy="10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Conservatisme en confessionalisme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Conservatisme en confessionalisme keren zich tegen verlichting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Conservatieven: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Willen tradities behouden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Willen historisch gegroeide machtsverhoudingen behouden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Hervormingen moeten geleidelijk zijn en aansluiten bij traditie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Edmond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Burke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Grondlegger conservatisme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Schreef in 1790 ‘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Reflections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France’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Verlichte, rationele ideeën brengen chaos en geweld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Aanhangers verlichting willen alles afbreken en opnieuw beginnen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‘Het idee van het maken van een nieuw politiek systeem, vervult ons met afschuw. Beter is het vast te houden aan de erfenis van onze voorvaderen.’</a:t>
            </a:r>
          </a:p>
          <a:p>
            <a:pPr marL="457200" lvl="1" indent="0">
              <a:buNone/>
            </a:pPr>
            <a:endParaRPr lang="nl-NL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Conservatisme en confessionalisme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14300" y="6568293"/>
            <a:ext cx="3810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 smtClean="0">
                <a:hlinkClick r:id="rId3"/>
              </a:rPr>
              <a:t>https://archive.org/details/reflections00burkuoft/page/n3/mode/2up</a:t>
            </a:r>
            <a:r>
              <a:rPr lang="nl-NL" sz="1000" dirty="0" smtClean="0"/>
              <a:t> 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4459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Conservatisme en confessionalisme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Conservatisme en confessionalisme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547" y="131567"/>
            <a:ext cx="3472543" cy="52088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37" y="131568"/>
            <a:ext cx="3895725" cy="6341306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14300" y="6568293"/>
            <a:ext cx="3810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 smtClean="0">
                <a:hlinkClick r:id="rId5"/>
              </a:rPr>
              <a:t>https://archive.org/details/reflections00burkuoft/page/n3/mode/2up</a:t>
            </a:r>
            <a:r>
              <a:rPr lang="nl-NL" sz="1000" dirty="0" smtClean="0"/>
              <a:t> 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2245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Conservatisme en confessionalisme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Conservatieven keren zich tegen liberalisme en socialisme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Historisch gegroeide verhoudingen niet gerespecteerd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 veroorzaken uiteenvallen samenleving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Conservatieven steunen nationalisten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Oorspronkelijk aanhang onder christelijke aristocraten (bestuurselite)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Door nationalisme te steunen neemt aanhang toe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Daarom ook steun uitbreiding kiesrecht en sociale wetten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Voorbeelden conservatieve leiders: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Conservatisme en confessionalisme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859" y="4314825"/>
            <a:ext cx="1480559" cy="246759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357" y="4314825"/>
            <a:ext cx="1661724" cy="2467598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532616" y="5917342"/>
            <a:ext cx="2307772" cy="7386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sz="1400" dirty="0" smtClean="0"/>
              <a:t>Bismarck</a:t>
            </a:r>
          </a:p>
          <a:p>
            <a:pPr algn="ctr"/>
            <a:r>
              <a:rPr lang="nl-NL" sz="1400" dirty="0" smtClean="0"/>
              <a:t>Duitsland</a:t>
            </a:r>
          </a:p>
          <a:p>
            <a:pPr algn="ctr"/>
            <a:r>
              <a:rPr lang="nl-NL" sz="1400" dirty="0" smtClean="0"/>
              <a:t>Rijkskanselier</a:t>
            </a:r>
            <a:endParaRPr lang="nl-NL" sz="1400" dirty="0"/>
          </a:p>
        </p:txBody>
      </p:sp>
      <p:sp>
        <p:nvSpPr>
          <p:cNvPr id="14" name="Tekstvak 13"/>
          <p:cNvSpPr txBox="1"/>
          <p:nvPr/>
        </p:nvSpPr>
        <p:spPr>
          <a:xfrm>
            <a:off x="3947002" y="5903128"/>
            <a:ext cx="2307772" cy="7386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sz="1400" dirty="0" smtClean="0"/>
              <a:t>Disraëli</a:t>
            </a:r>
          </a:p>
          <a:p>
            <a:pPr algn="ctr"/>
            <a:r>
              <a:rPr lang="nl-NL" sz="1400" dirty="0" smtClean="0"/>
              <a:t>Groot-Brittannië</a:t>
            </a:r>
          </a:p>
          <a:p>
            <a:pPr algn="ctr"/>
            <a:r>
              <a:rPr lang="nl-NL" sz="1400" dirty="0" smtClean="0"/>
              <a:t>premier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41982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Conservatisme en confessionalisme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Confessionalisme gaat uit van het geloof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Confessionalisme ontstond in aristocratische kringen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Wordt vanaf 1870 een emancipatiebeweging voor: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Orthodoxe katholieken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Protestanten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Waarom?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 voelen zich achtergesteld door liberalen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 voelen zich bedreigd door socialisten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Standpunt over sociale kwestie: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Christelijke arbeidersbeweging met vakbonden, woningcorporaties, etc.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Voeren christelijk-sociale politiek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Willen geen klassenstrijd; je moet samenwerken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1879: Antirevolutionaire Partij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Opgericht door Abraham Kuyper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tegen denkbeelden van de Verlichting (antirevolutionair)</a:t>
            </a: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Conservatisme en confessionalisme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7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Liberalisme en nationalisme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Restauratie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 tijdperk Napoleon wordt gestreefd naar stabiele orde in Europa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Machtsevenwicht tussen staten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Streven naar herstel situatie vóór Franse Revolutie (=Restauratie)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verandert door Restauratie?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Macht koning, adel, geestelijkheid weer groter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Rechten van de burgers beperkt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Veel maatregelen blijven van kracht</a:t>
            </a: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Nederland blijft veel uit de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Franse tijd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zoals eenheidsstaat en code Napoleon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Franse tijd is de periode 1795-1813 als Nederland onder sterke invloed van Frankrijk staat. 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Liberalisme en nationalisme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Conservatisme en confessionalisme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Conservatisme en confessionalisme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936" y="1534866"/>
            <a:ext cx="2211127" cy="3152699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183936" y="1402786"/>
            <a:ext cx="2211127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sz="1400" dirty="0" smtClean="0"/>
              <a:t>Abraham Kuyper</a:t>
            </a:r>
            <a:endParaRPr lang="nl-NL" sz="1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67" y="0"/>
            <a:ext cx="4445855" cy="676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6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Vul aan: ‘Deze stroming wil aansluiten bij traditie: [ … ] .’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Conservatisme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keren conservatieven zich tegen de Verlichting?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Verlichting leidt tot chaos en geweld, het houdt geen rekening met traditie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 of onjuist? ‘Conservatieven steunen confessionelen.’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Onjuist. Conservatieven steunen de nationalisten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Geef een voorbeeld van een conservatief politicus,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Bismarck (Duitsland), Disraëli (Groot-Brittannië)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Vanaf welke periode wordt het confessionalisme een emancipatiebeweging? Kies uit: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1848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 1870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 1879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 1900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Door wie is de Antirevolutionaire Partij opgericht?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Abraham Kuyper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Conservatisme en confessionalisme</a:t>
            </a:r>
            <a:endParaRPr lang="nl-NL" sz="16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9190741" y="1467546"/>
            <a:ext cx="2307772" cy="181588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invloed had de verlichting op het conservatisme en confessionalisme?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7546"/>
            <a:ext cx="7556863" cy="13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9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Liberalisme en nationalisme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Liberalisme en nationalisme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594" y="1235640"/>
            <a:ext cx="6146074" cy="5592927"/>
          </a:xfrm>
          <a:prstGeom prst="rect">
            <a:avLst/>
          </a:prstGeom>
        </p:spPr>
      </p:pic>
      <p:sp>
        <p:nvSpPr>
          <p:cNvPr id="10" name="Ovaal 9"/>
          <p:cNvSpPr/>
          <p:nvPr/>
        </p:nvSpPr>
        <p:spPr>
          <a:xfrm>
            <a:off x="5730239" y="1622568"/>
            <a:ext cx="1959429" cy="17671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4934561" y="3104264"/>
            <a:ext cx="2609239" cy="137122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2825010" y="1989382"/>
            <a:ext cx="1404156" cy="145612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1930887" y="3492688"/>
            <a:ext cx="1959429" cy="107883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3410255" y="1285875"/>
            <a:ext cx="2590495" cy="336232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/>
          </a:p>
        </p:txBody>
      </p:sp>
      <p:sp>
        <p:nvSpPr>
          <p:cNvPr id="15" name="Ovaal 14"/>
          <p:cNvSpPr/>
          <p:nvPr/>
        </p:nvSpPr>
        <p:spPr>
          <a:xfrm>
            <a:off x="1352344" y="1480597"/>
            <a:ext cx="1959429" cy="17671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5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build="p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Liberalisme en nationalisme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ontstaan politiekmaatschappelijke stromingen?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 baseren zich op ideeën van de verlichting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Keren zich tegen de Restauratie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Willen een constitutionele monarchie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Willen burgerrechten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Willen uitbreiding kiesrecht en parlementair stelsel</a:t>
            </a: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Nederland en Frankrijk wel constitutionele monarchie, maar er is nog te weinig invloed voor het parlement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Pruisen en Rusland nog geen grondwet: absolute vorsten a/d macht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Liberalen zijn niet ‘jakobijns’, dus niet voor algemeen kiesrecht. Het kiesrecht is voor rationele (mannelijke) burgers die ontwikkeld zijn en inkomen hebben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Liberalisme en nationalisme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838200" y="2462414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Liberalisme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766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Liberalisme en nationalisme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Frans nationalisme door: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Het verlicht denken en idee volkssoevereiniteit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Versterkt door Rousseau met de algemene wil (=gezamenlijke wil)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Bevordert in de tijd van Napoleon (oorlog tegen gezamenlijke vijand)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Nationalisme in Europa door: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Vorming van eenheidsstaten in periode Napoleon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Bezetting Frankrijk versterkte ook eigen nationale gevoelens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Nationalisme in Duitsland door: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Anti-Franse gevoelens tijdens bezetting. Frankrijk is aartsvijand!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Verzet tegen de eigen Duitse vorsten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Streven naar een vrij en verenigd Duitsland</a:t>
            </a: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Liberalisme en nationalisme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838200" y="1402786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Nationalisme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4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Liberalisme en nationalisme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Culturele invloed in 18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eeuw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Verzet zich tegen de verlichting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Legt nadruk op gevoel, emotie, verbeelding, geschiedenis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(Verlichting legt nadruk op verstand)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Door de Romantiek groeit het idee dat volken verbonden zijn door taal, cultuur, etniciteit en gemeenschappelijk verleden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Streven = broederschap binnen één volk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Voorbeeld waar geen sprake is van ‘één volk’: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Duitsland is opgedeeld in vorstendommen en stadstaten;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Italië is verdeeld;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België bij Nederland gevoegd.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Duitsers, Italianen en Belgen hadden geen invloed hierop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Liberalisme en nationalisme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838199" y="1402786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Invloed Romantiek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44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Liberalisme en nationalisme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Liberalisme en nationalisme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385" y="908068"/>
            <a:ext cx="5118517" cy="509556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2522" y="1135122"/>
            <a:ext cx="3554118" cy="286232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r>
              <a:rPr lang="nl-NL" dirty="0" err="1" smtClean="0">
                <a:solidFill>
                  <a:schemeClr val="bg1"/>
                </a:solidFill>
              </a:rPr>
              <a:t>Delacroix</a:t>
            </a:r>
            <a:r>
              <a:rPr lang="nl-NL" dirty="0" smtClean="0">
                <a:solidFill>
                  <a:schemeClr val="bg1"/>
                </a:solidFill>
              </a:rPr>
              <a:t>: ‘Vrijheid leidt het volk’. Schilderij over de Franse revolutie uit 1830.</a:t>
            </a:r>
          </a:p>
          <a:p>
            <a:pPr algn="ctr"/>
            <a:r>
              <a:rPr lang="nl-NL" dirty="0" smtClean="0">
                <a:solidFill>
                  <a:schemeClr val="bg1"/>
                </a:solidFill>
              </a:rPr>
              <a:t>Marianne als symbool van Frankrijk met vrijheidsmuts op en houdt een vlag in de hand</a:t>
            </a:r>
          </a:p>
          <a:p>
            <a:pPr algn="ctr"/>
            <a:endParaRPr lang="nl-NL" dirty="0" smtClean="0"/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526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Liberalisme en nationalisme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Nationalisme en liberalisme verbonden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Burgerij vaak nationalistisch én liberaal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Vorming van clubs en gemeenschappen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veel landen neemt invloed burgers toe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veel landen neemt invloed vorsten, adel en regenten af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Voorbeelden: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Afscheiding van België (1830)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Liberalen verzetten zich tegen autoritaire Willem I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België wordt constitutionele monarchie met liberale grondwet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Revolutie in Frankrijk (1848)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Franse republiek uitgeroepen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Liberale regering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‘revolutiejaar’ 1848 ook nieuwe grondwet in Nederland</a:t>
            </a: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Liberale grondwet, geschreven door Thorbecke</a:t>
            </a: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Verlichting: </a:t>
            </a:r>
          </a:p>
          <a:p>
            <a:pPr algn="ctr"/>
            <a:r>
              <a:rPr lang="nl-NL" dirty="0" smtClean="0"/>
              <a:t>theorie en praktijk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679785"/>
            <a:ext cx="23077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Revoluties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Liberalisme en nationalisme</a:t>
            </a:r>
            <a:endParaRPr lang="nl-NL" sz="1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41" y="4444036"/>
            <a:ext cx="2307772" cy="1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13321</TotalTime>
  <Words>2031</Words>
  <Application>Microsoft Office PowerPoint</Application>
  <PresentationFormat>Breedbeeld</PresentationFormat>
  <Paragraphs>520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Kantoorthema</vt:lpstr>
      <vt:lpstr>De verlichting in theorie en praktijk (1650-1900)</vt:lpstr>
      <vt:lpstr>Leidende vraag + Leerdoelen</vt:lpstr>
      <vt:lpstr>Liberalisme en nationalisme</vt:lpstr>
      <vt:lpstr>Liberalisme en nationalisme</vt:lpstr>
      <vt:lpstr>Liberalisme en nationalisme</vt:lpstr>
      <vt:lpstr>Liberalisme en nationalisme</vt:lpstr>
      <vt:lpstr>Liberalisme en nationalisme</vt:lpstr>
      <vt:lpstr>Liberalisme en nationalisme</vt:lpstr>
      <vt:lpstr>Liberalisme en nationalisme</vt:lpstr>
      <vt:lpstr>Liberalisme en nationalisme</vt:lpstr>
      <vt:lpstr>Liberalisme en nationalisme</vt:lpstr>
      <vt:lpstr>Liberalisme en nationalisme</vt:lpstr>
      <vt:lpstr>Liberalisme en nationalisme</vt:lpstr>
      <vt:lpstr>Controlevragen</vt:lpstr>
      <vt:lpstr>Stofomschrijving</vt:lpstr>
      <vt:lpstr>Socialisme</vt:lpstr>
      <vt:lpstr>Socialisme</vt:lpstr>
      <vt:lpstr>Socialisme</vt:lpstr>
      <vt:lpstr>Socialisme</vt:lpstr>
      <vt:lpstr>Socialisme</vt:lpstr>
      <vt:lpstr>Controlevragen</vt:lpstr>
      <vt:lpstr>Stofomschrijving</vt:lpstr>
      <vt:lpstr>Feminisme</vt:lpstr>
      <vt:lpstr>Controlevragen</vt:lpstr>
      <vt:lpstr>Stofomschrijving</vt:lpstr>
      <vt:lpstr>Conservatisme en confessionalisme</vt:lpstr>
      <vt:lpstr>Conservatisme en confessionalisme</vt:lpstr>
      <vt:lpstr>Conservatisme en confessionalisme</vt:lpstr>
      <vt:lpstr>Conservatisme en confessionalisme</vt:lpstr>
      <vt:lpstr>Conservatisme en confessionalisme</vt:lpstr>
      <vt:lpstr>Controlevragen</vt:lpstr>
      <vt:lpstr>Stofomschrijving</vt:lpstr>
    </vt:vector>
  </TitlesOfParts>
  <Company>Ubbo Emmius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verlichting in theorie en praktijk (1650-1900)</dc:title>
  <dc:creator>Wim Niemeijer</dc:creator>
  <cp:lastModifiedBy>Wim Niemeijer</cp:lastModifiedBy>
  <cp:revision>32</cp:revision>
  <dcterms:created xsi:type="dcterms:W3CDTF">2020-05-28T12:23:15Z</dcterms:created>
  <dcterms:modified xsi:type="dcterms:W3CDTF">2020-07-24T07:31:11Z</dcterms:modified>
</cp:coreProperties>
</file>